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5143500" cx="9144000"/>
  <p:notesSz cx="6858000" cy="9144000"/>
  <p:embeddedFontLst>
    <p:embeddedFont>
      <p:font typeface="Abhaya Libre SemiBold"/>
      <p:regular r:id="rId24"/>
      <p:bold r:id="rId25"/>
    </p:embeddedFont>
    <p:embeddedFont>
      <p:font typeface="Lexend SemiBold"/>
      <p:regular r:id="rId26"/>
      <p:bold r:id="rId27"/>
    </p:embeddedFont>
    <p:embeddedFont>
      <p:font typeface="Helvetica Neue"/>
      <p:regular r:id="rId28"/>
      <p:bold r:id="rId29"/>
      <p:italic r:id="rId30"/>
      <p:boldItalic r:id="rId31"/>
    </p:embeddedFont>
    <p:embeddedFont>
      <p:font typeface="Lexend"/>
      <p:regular r:id="rId32"/>
      <p:bold r:id="rId33"/>
    </p:embeddedFont>
    <p:embeddedFont>
      <p:font typeface="Abhaya Libre"/>
      <p:regular r:id="rId34"/>
      <p:bold r:id="rId35"/>
    </p:embeddedFont>
    <p:embeddedFont>
      <p:font typeface="Abhaya Libre Medium"/>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AbhayaLibreSemiBold-regular.fntdata"/><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exendSemiBold-regular.fntdata"/><Relationship Id="rId25" Type="http://schemas.openxmlformats.org/officeDocument/2006/relationships/font" Target="fonts/AbhayaLibreSemiBold-bold.fntdata"/><Relationship Id="rId28" Type="http://schemas.openxmlformats.org/officeDocument/2006/relationships/font" Target="fonts/HelveticaNeue-regular.fntdata"/><Relationship Id="rId27" Type="http://schemas.openxmlformats.org/officeDocument/2006/relationships/font" Target="fonts/LexendSemiBold-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HelveticaNeue-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HelveticaNeue-boldItalic.fntdata"/><Relationship Id="rId30" Type="http://schemas.openxmlformats.org/officeDocument/2006/relationships/font" Target="fonts/HelveticaNeue-italic.fntdata"/><Relationship Id="rId11" Type="http://schemas.openxmlformats.org/officeDocument/2006/relationships/slide" Target="slides/slide7.xml"/><Relationship Id="rId33" Type="http://schemas.openxmlformats.org/officeDocument/2006/relationships/font" Target="fonts/Lexend-bold.fntdata"/><Relationship Id="rId10" Type="http://schemas.openxmlformats.org/officeDocument/2006/relationships/slide" Target="slides/slide6.xml"/><Relationship Id="rId32" Type="http://schemas.openxmlformats.org/officeDocument/2006/relationships/font" Target="fonts/Lexend-regular.fntdata"/><Relationship Id="rId13" Type="http://schemas.openxmlformats.org/officeDocument/2006/relationships/slide" Target="slides/slide9.xml"/><Relationship Id="rId35" Type="http://schemas.openxmlformats.org/officeDocument/2006/relationships/font" Target="fonts/AbhayaLibre-bold.fntdata"/><Relationship Id="rId12" Type="http://schemas.openxmlformats.org/officeDocument/2006/relationships/slide" Target="slides/slide8.xml"/><Relationship Id="rId34" Type="http://schemas.openxmlformats.org/officeDocument/2006/relationships/font" Target="fonts/AbhayaLibre-regular.fntdata"/><Relationship Id="rId15" Type="http://schemas.openxmlformats.org/officeDocument/2006/relationships/slide" Target="slides/slide11.xml"/><Relationship Id="rId37" Type="http://schemas.openxmlformats.org/officeDocument/2006/relationships/font" Target="fonts/AbhayaLibreMedium-bold.fntdata"/><Relationship Id="rId14" Type="http://schemas.openxmlformats.org/officeDocument/2006/relationships/slide" Target="slides/slide10.xml"/><Relationship Id="rId36" Type="http://schemas.openxmlformats.org/officeDocument/2006/relationships/font" Target="fonts/AbhayaLibreMedium-regular.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jpg>
</file>

<file path=ppt/media/image13.gif>
</file>

<file path=ppt/media/image14.gif>
</file>

<file path=ppt/media/image15.png>
</file>

<file path=ppt/media/image16.gif>
</file>

<file path=ppt/media/image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Justin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26f88d0f429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26f88d0f429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Jonathan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6f72996c08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26f72996c08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Connor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26f88d0f429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26f88d0f429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Connor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26f72996c08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26f72996c08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Connor</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26f72996c0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26f72996c08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Cameron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26f7574202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26f7574202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Cameron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26f72996c08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26f72996c08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BRENNAN - </a:t>
            </a:r>
            <a:r>
              <a:rPr lang="en"/>
              <a:t>To remind you, we had two main goals for our acceptance criteria. Ripped straight from our customer requirements document, the first criteria was the </a:t>
            </a:r>
            <a:r>
              <a:rPr lang="en">
                <a:solidFill>
                  <a:schemeClr val="dk1"/>
                </a:solidFill>
              </a:rPr>
              <a:t>car can complete several laps within track limits fully autonomously.</a:t>
            </a:r>
            <a:r>
              <a:rPr lang="en"/>
              <a:t> The second was to </a:t>
            </a:r>
            <a:r>
              <a:rPr lang="en">
                <a:solidFill>
                  <a:schemeClr val="dk1"/>
                </a:solidFill>
              </a:rPr>
              <a:t>create documentation that must be thorough enough to where Dan McCreary deems it to be an acceptable technical level for high school students to follow what we did and overcome any potential issues. </a:t>
            </a:r>
            <a:r>
              <a:rPr lang="en"/>
              <a:t>[Next]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26f88d0f42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26f88d0f42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BRENNAN - For acceptance of the first goal, we have two videos. The one on the left shows the car completing several laps on the track autonomously</a:t>
            </a:r>
            <a:r>
              <a:rPr lang="en">
                <a:solidFill>
                  <a:srgbClr val="FF0000"/>
                </a:solidFill>
              </a:rPr>
              <a:t> and mostly within the track limits. Due to some limitations with the existing Donkey code, we still deemed the car successful at self driving even with it leaving the track bounds occasionally. Interestingly, it almost seemed like it corrected itself over time where the car would miss an </a:t>
            </a:r>
            <a:r>
              <a:rPr lang="en">
                <a:solidFill>
                  <a:srgbClr val="FF0000"/>
                </a:solidFill>
              </a:rPr>
              <a:t>especially</a:t>
            </a:r>
            <a:r>
              <a:rPr lang="en">
                <a:solidFill>
                  <a:srgbClr val="FF0000"/>
                </a:solidFill>
              </a:rPr>
              <a:t> sharp turn badly on the first lap, but less with each subsequent lap.</a:t>
            </a:r>
            <a:r>
              <a:rPr lang="en"/>
              <a:t> The one on the right shows a screen recording of the Donkey UI. The green line you see here is the user input during that frame where the length is the throttle and the direction is the steering servo direction, and the blue line is the prediction the model is making for throttle and steering requirements, given the visual data.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26f88d0f42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26f88d0f42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BRENNAN - For goal two, we started by converting our </a:t>
            </a:r>
            <a:r>
              <a:rPr lang="en"/>
              <a:t>curriculum</a:t>
            </a:r>
            <a:r>
              <a:rPr lang="en"/>
              <a:t> to markdown to be uploaded to the site. In a private branch on the AI Racing League repository, we made a pull request which Dan has since accepted and the </a:t>
            </a:r>
            <a:r>
              <a:rPr lang="en"/>
              <a:t>curriculum</a:t>
            </a:r>
            <a:r>
              <a:rPr lang="en"/>
              <a:t> is now live on the site!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2cf834e7b9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2cf834e7b9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BRENNAN - Thank you for coming to our product launch. We wanted to give a special thanks to our project advisors, Dan and Professor Sachin for helping us out a bunch this semester and providing us with all of the materials to make this happen. Thank you!</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6f72996c0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26f72996c0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Justin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26f72996c0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26f72996c0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Justin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6f72996c08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26f72996c08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Justin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26f72996c0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26f72996c0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26f72996c0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26f72996c0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26f72996c08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26f72996c0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26f88d0f429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26f88d0f429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Jonathan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26f88d0f42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26f88d0f42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Jonathan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0"/>
            <a:ext cx="6027819" cy="2854869"/>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337168" y="243015"/>
            <a:ext cx="918025" cy="914250"/>
          </a:xfrm>
          <a:custGeom>
            <a:rect b="b" l="l" r="r" t="t"/>
            <a:pathLst>
              <a:path extrusionOk="0" h="36570" w="36721">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716700" y="-807975"/>
            <a:ext cx="2135262" cy="3629084"/>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accent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2075328" y="1555438"/>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txBox="1"/>
          <p:nvPr>
            <p:ph type="ctrTitle"/>
          </p:nvPr>
        </p:nvSpPr>
        <p:spPr>
          <a:xfrm>
            <a:off x="715550" y="3130388"/>
            <a:ext cx="5312100" cy="11052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5200"/>
              <a:buNone/>
              <a:defRPr b="1" sz="4300">
                <a:latin typeface="Lexend"/>
                <a:ea typeface="Lexend"/>
                <a:cs typeface="Lexend"/>
                <a:sym typeface="Lexen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2"/>
          <p:cNvSpPr txBox="1"/>
          <p:nvPr>
            <p:ph idx="1" type="subTitle"/>
          </p:nvPr>
        </p:nvSpPr>
        <p:spPr>
          <a:xfrm>
            <a:off x="715674" y="4238650"/>
            <a:ext cx="5312100" cy="366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900">
                <a:latin typeface="Abhaya Libre SemiBold"/>
                <a:ea typeface="Abhaya Libre SemiBold"/>
                <a:cs typeface="Abhaya Libre SemiBold"/>
                <a:sym typeface="Abhaya Libre SemiBol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 name="Google Shape;16;p2"/>
          <p:cNvSpPr/>
          <p:nvPr>
            <p:ph idx="2" type="pic"/>
          </p:nvPr>
        </p:nvSpPr>
        <p:spPr>
          <a:xfrm>
            <a:off x="4643826" y="546972"/>
            <a:ext cx="2902800" cy="1796400"/>
          </a:xfrm>
          <a:prstGeom prst="roundRect">
            <a:avLst>
              <a:gd fmla="val 50000" name="adj"/>
            </a:avLst>
          </a:prstGeom>
          <a:noFill/>
          <a:ln>
            <a:noFill/>
          </a:ln>
        </p:spPr>
      </p:sp>
      <p:sp>
        <p:nvSpPr>
          <p:cNvPr id="17" name="Google Shape;17;p2"/>
          <p:cNvSpPr/>
          <p:nvPr/>
        </p:nvSpPr>
        <p:spPr>
          <a:xfrm>
            <a:off x="6027825" y="4605250"/>
            <a:ext cx="3116310" cy="53848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2"/>
          <p:cNvGrpSpPr/>
          <p:nvPr/>
        </p:nvGrpSpPr>
        <p:grpSpPr>
          <a:xfrm>
            <a:off x="7983218" y="3356694"/>
            <a:ext cx="1160905" cy="1809556"/>
            <a:chOff x="7983218" y="3356694"/>
            <a:chExt cx="1160905" cy="1809556"/>
          </a:xfrm>
        </p:grpSpPr>
        <p:sp>
          <p:nvSpPr>
            <p:cNvPr id="19" name="Google Shape;19;p2"/>
            <p:cNvSpPr/>
            <p:nvPr/>
          </p:nvSpPr>
          <p:spPr>
            <a:xfrm flipH="1">
              <a:off x="8086914" y="3356694"/>
              <a:ext cx="1057210" cy="1796411"/>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983218" y="3764880"/>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 name="Google Shape;21;p2"/>
            <p:cNvCxnSpPr/>
            <p:nvPr/>
          </p:nvCxnSpPr>
          <p:spPr>
            <a:xfrm rot="10800000">
              <a:off x="8086925" y="4605250"/>
              <a:ext cx="0" cy="561000"/>
            </a:xfrm>
            <a:prstGeom prst="straightConnector1">
              <a:avLst/>
            </a:prstGeom>
            <a:noFill/>
            <a:ln cap="flat" cmpd="sng" w="19050">
              <a:solidFill>
                <a:schemeClr val="lt1"/>
              </a:solidFill>
              <a:prstDash val="solid"/>
              <a:round/>
              <a:headEnd len="med" w="med" type="none"/>
              <a:tailEnd len="med" w="med" type="none"/>
            </a:ln>
          </p:spPr>
        </p:cxnSp>
      </p:grpSp>
      <p:sp>
        <p:nvSpPr>
          <p:cNvPr id="22" name="Google Shape;22;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3" name="Shape 103"/>
        <p:cNvGrpSpPr/>
        <p:nvPr/>
      </p:nvGrpSpPr>
      <p:grpSpPr>
        <a:xfrm>
          <a:off x="0" y="0"/>
          <a:ext cx="0" cy="0"/>
          <a:chOff x="0" y="0"/>
          <a:chExt cx="0" cy="0"/>
        </a:xfrm>
      </p:grpSpPr>
      <p:sp>
        <p:nvSpPr>
          <p:cNvPr id="104" name="Google Shape;104;p11"/>
          <p:cNvSpPr/>
          <p:nvPr/>
        </p:nvSpPr>
        <p:spPr>
          <a:xfrm flipH="1">
            <a:off x="2172581" y="-1350"/>
            <a:ext cx="6971413" cy="1151965"/>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 name="Google Shape;105;p11"/>
          <p:cNvGrpSpPr/>
          <p:nvPr/>
        </p:nvGrpSpPr>
        <p:grpSpPr>
          <a:xfrm flipH="1" rot="10800000">
            <a:off x="3183287" y="3887836"/>
            <a:ext cx="878119" cy="873285"/>
            <a:chOff x="7287638" y="313700"/>
            <a:chExt cx="796986" cy="792599"/>
          </a:xfrm>
        </p:grpSpPr>
        <p:sp>
          <p:nvSpPr>
            <p:cNvPr id="106" name="Google Shape;106;p11"/>
            <p:cNvSpPr/>
            <p:nvPr/>
          </p:nvSpPr>
          <p:spPr>
            <a:xfrm>
              <a:off x="7287638" y="331076"/>
              <a:ext cx="775223" cy="775223"/>
            </a:xfrm>
            <a:custGeom>
              <a:rect b="b" l="l" r="r" t="t"/>
              <a:pathLst>
                <a:path extrusionOk="0" fill="none" h="13429" w="13429">
                  <a:moveTo>
                    <a:pt x="13429" y="13428"/>
                  </a:moveTo>
                  <a:lnTo>
                    <a:pt x="1" y="13428"/>
                  </a:lnTo>
                  <a:lnTo>
                    <a:pt x="1" y="1"/>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1"/>
            <p:cNvSpPr/>
            <p:nvPr/>
          </p:nvSpPr>
          <p:spPr>
            <a:xfrm>
              <a:off x="7293468" y="313700"/>
              <a:ext cx="791155" cy="786826"/>
            </a:xfrm>
            <a:custGeom>
              <a:rect b="b" l="l" r="r" t="t"/>
              <a:pathLst>
                <a:path extrusionOk="0" fill="none" h="13630" w="13705">
                  <a:moveTo>
                    <a:pt x="0" y="13629"/>
                  </a:moveTo>
                  <a:lnTo>
                    <a:pt x="13704" y="0"/>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 name="Google Shape;108;p11"/>
          <p:cNvSpPr/>
          <p:nvPr/>
        </p:nvSpPr>
        <p:spPr>
          <a:xfrm flipH="1">
            <a:off x="-7" y="3866652"/>
            <a:ext cx="2712676" cy="1275656"/>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6902276" y="4246108"/>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rot="5400000">
            <a:off x="7395443" y="3394952"/>
            <a:ext cx="1152879" cy="2344236"/>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txBox="1"/>
          <p:nvPr>
            <p:ph hasCustomPrompt="1" type="title"/>
          </p:nvPr>
        </p:nvSpPr>
        <p:spPr>
          <a:xfrm>
            <a:off x="1699950" y="1645725"/>
            <a:ext cx="5684400" cy="1576200"/>
          </a:xfrm>
          <a:prstGeom prst="rect">
            <a:avLst/>
          </a:prstGeom>
        </p:spPr>
        <p:txBody>
          <a:bodyPr anchorCtr="0" anchor="ctr" bIns="91425" lIns="91425" spcFirstLastPara="1" rIns="91425" wrap="square" tIns="91425">
            <a:noAutofit/>
          </a:bodyPr>
          <a:lstStyle>
            <a:lvl1pPr lvl="0" algn="r">
              <a:spcBef>
                <a:spcPts val="0"/>
              </a:spcBef>
              <a:spcAft>
                <a:spcPts val="0"/>
              </a:spcAft>
              <a:buSzPts val="12000"/>
              <a:buNone/>
              <a:defRPr sz="96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2" name="Google Shape;112;p11"/>
          <p:cNvSpPr txBox="1"/>
          <p:nvPr>
            <p:ph idx="1" type="subTitle"/>
          </p:nvPr>
        </p:nvSpPr>
        <p:spPr>
          <a:xfrm>
            <a:off x="1699950" y="3078548"/>
            <a:ext cx="5684400" cy="458100"/>
          </a:xfrm>
          <a:prstGeom prst="rect">
            <a:avLst/>
          </a:prstGeom>
        </p:spPr>
        <p:txBody>
          <a:bodyPr anchorCtr="0" anchor="t" bIns="91425" lIns="91425" spcFirstLastPara="1" rIns="91425" wrap="square" tIns="91425">
            <a:noAutofit/>
          </a:bodyPr>
          <a:lstStyle>
            <a:lvl1pPr lvl="0" algn="r">
              <a:spcBef>
                <a:spcPts val="0"/>
              </a:spcBef>
              <a:spcAft>
                <a:spcPts val="0"/>
              </a:spcAft>
              <a:buSzPts val="1500"/>
              <a:buNone/>
              <a:defRPr sz="1900">
                <a:latin typeface="Abhaya Libre SemiBold"/>
                <a:ea typeface="Abhaya Libre SemiBold"/>
                <a:cs typeface="Abhaya Libre SemiBold"/>
                <a:sym typeface="Abhaya Libre SemiBold"/>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13" name="Google Shape;113;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4" name="Shape 114"/>
        <p:cNvGrpSpPr/>
        <p:nvPr/>
      </p:nvGrpSpPr>
      <p:grpSpPr>
        <a:xfrm>
          <a:off x="0" y="0"/>
          <a:ext cx="0" cy="0"/>
          <a:chOff x="0" y="0"/>
          <a:chExt cx="0" cy="0"/>
        </a:xfrm>
      </p:grpSpPr>
      <p:sp>
        <p:nvSpPr>
          <p:cNvPr id="115" name="Google Shape;115;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16" name="Shape 116"/>
        <p:cNvGrpSpPr/>
        <p:nvPr/>
      </p:nvGrpSpPr>
      <p:grpSpPr>
        <a:xfrm>
          <a:off x="0" y="0"/>
          <a:ext cx="0" cy="0"/>
          <a:chOff x="0" y="0"/>
          <a:chExt cx="0" cy="0"/>
        </a:xfrm>
      </p:grpSpPr>
      <p:sp>
        <p:nvSpPr>
          <p:cNvPr id="117" name="Google Shape;117;p13"/>
          <p:cNvSpPr/>
          <p:nvPr/>
        </p:nvSpPr>
        <p:spPr>
          <a:xfrm flipH="1" rot="10800000">
            <a:off x="0" y="4608558"/>
            <a:ext cx="6027819" cy="53516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flipH="1" rot="10800000">
            <a:off x="8197176" y="2424138"/>
            <a:ext cx="1999634" cy="3398562"/>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flipH="1" rot="10800000">
            <a:off x="8244175" y="3021322"/>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rot="5400000">
            <a:off x="233310" y="2377333"/>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3"/>
          <p:cNvGrpSpPr/>
          <p:nvPr/>
        </p:nvGrpSpPr>
        <p:grpSpPr>
          <a:xfrm>
            <a:off x="-265864" y="2275816"/>
            <a:ext cx="1153456" cy="2869634"/>
            <a:chOff x="-265864" y="2275816"/>
            <a:chExt cx="1153456" cy="2869634"/>
          </a:xfrm>
        </p:grpSpPr>
        <p:sp>
          <p:nvSpPr>
            <p:cNvPr id="122" name="Google Shape;122;p13"/>
            <p:cNvSpPr/>
            <p:nvPr/>
          </p:nvSpPr>
          <p:spPr>
            <a:xfrm rot="10800000">
              <a:off x="-265864" y="2275816"/>
              <a:ext cx="1152879" cy="2344236"/>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 name="Google Shape;123;p13"/>
            <p:cNvCxnSpPr/>
            <p:nvPr/>
          </p:nvCxnSpPr>
          <p:spPr>
            <a:xfrm>
              <a:off x="887593" y="4611150"/>
              <a:ext cx="0" cy="534300"/>
            </a:xfrm>
            <a:prstGeom prst="straightConnector1">
              <a:avLst/>
            </a:prstGeom>
            <a:noFill/>
            <a:ln cap="flat" cmpd="sng" w="19050">
              <a:solidFill>
                <a:schemeClr val="accent1"/>
              </a:solidFill>
              <a:prstDash val="solid"/>
              <a:round/>
              <a:headEnd len="med" w="med" type="none"/>
              <a:tailEnd len="med" w="med" type="none"/>
            </a:ln>
          </p:spPr>
        </p:cxnSp>
      </p:grpSp>
      <p:sp>
        <p:nvSpPr>
          <p:cNvPr id="124" name="Google Shape;124;p13"/>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25" name="Google Shape;125;p13"/>
          <p:cNvSpPr txBox="1"/>
          <p:nvPr>
            <p:ph idx="1" type="subTitle"/>
          </p:nvPr>
        </p:nvSpPr>
        <p:spPr>
          <a:xfrm>
            <a:off x="2305850" y="1484025"/>
            <a:ext cx="2266200" cy="342600"/>
          </a:xfrm>
          <a:prstGeom prst="rect">
            <a:avLst/>
          </a:prstGeom>
        </p:spPr>
        <p:txBody>
          <a:bodyPr anchorCtr="0" anchor="b" bIns="91425" lIns="91425" spcFirstLastPara="1" rIns="91425" wrap="square" tIns="91425">
            <a:noAutofit/>
          </a:bodyPr>
          <a:lstStyle>
            <a:lvl1pPr lv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26" name="Google Shape;126;p13"/>
          <p:cNvSpPr txBox="1"/>
          <p:nvPr>
            <p:ph idx="2" type="subTitle"/>
          </p:nvPr>
        </p:nvSpPr>
        <p:spPr>
          <a:xfrm>
            <a:off x="2305850" y="1654244"/>
            <a:ext cx="2266200" cy="56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27" name="Google Shape;127;p13"/>
          <p:cNvSpPr txBox="1"/>
          <p:nvPr>
            <p:ph hasCustomPrompt="1" idx="3" type="title"/>
          </p:nvPr>
        </p:nvSpPr>
        <p:spPr>
          <a:xfrm>
            <a:off x="1302491" y="1577311"/>
            <a:ext cx="9357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3000">
                <a:solidFill>
                  <a:schemeClr val="dk2"/>
                </a:solidFill>
                <a:latin typeface="Lexend"/>
                <a:ea typeface="Lexend"/>
                <a:cs typeface="Lexend"/>
                <a:sym typeface="Lexend"/>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28" name="Google Shape;128;p13"/>
          <p:cNvSpPr txBox="1"/>
          <p:nvPr>
            <p:ph idx="4" type="subTitle"/>
          </p:nvPr>
        </p:nvSpPr>
        <p:spPr>
          <a:xfrm>
            <a:off x="2305850" y="2554317"/>
            <a:ext cx="2266200" cy="342600"/>
          </a:xfrm>
          <a:prstGeom prst="rect">
            <a:avLst/>
          </a:prstGeom>
        </p:spPr>
        <p:txBody>
          <a:bodyPr anchorCtr="0" anchor="b" bIns="91425" lIns="91425" spcFirstLastPara="1" rIns="91425" wrap="square" tIns="91425">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29" name="Google Shape;129;p13"/>
          <p:cNvSpPr txBox="1"/>
          <p:nvPr>
            <p:ph idx="5" type="subTitle"/>
          </p:nvPr>
        </p:nvSpPr>
        <p:spPr>
          <a:xfrm>
            <a:off x="2305850" y="2724612"/>
            <a:ext cx="2266200" cy="56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30" name="Google Shape;130;p13"/>
          <p:cNvSpPr txBox="1"/>
          <p:nvPr>
            <p:ph hasCustomPrompt="1" idx="6" type="title"/>
          </p:nvPr>
        </p:nvSpPr>
        <p:spPr>
          <a:xfrm>
            <a:off x="1302491" y="2647686"/>
            <a:ext cx="9357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3000">
                <a:solidFill>
                  <a:schemeClr val="dk2"/>
                </a:solidFill>
                <a:latin typeface="Lexend"/>
                <a:ea typeface="Lexend"/>
                <a:cs typeface="Lexend"/>
                <a:sym typeface="Lexend"/>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31" name="Google Shape;131;p13"/>
          <p:cNvSpPr txBox="1"/>
          <p:nvPr>
            <p:ph idx="7" type="subTitle"/>
          </p:nvPr>
        </p:nvSpPr>
        <p:spPr>
          <a:xfrm>
            <a:off x="2305850" y="3624685"/>
            <a:ext cx="2266200" cy="342600"/>
          </a:xfrm>
          <a:prstGeom prst="rect">
            <a:avLst/>
          </a:prstGeom>
        </p:spPr>
        <p:txBody>
          <a:bodyPr anchorCtr="0" anchor="b" bIns="91425" lIns="91425" spcFirstLastPara="1" rIns="91425" wrap="square" tIns="91425">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32" name="Google Shape;132;p13"/>
          <p:cNvSpPr txBox="1"/>
          <p:nvPr>
            <p:ph idx="8" type="subTitle"/>
          </p:nvPr>
        </p:nvSpPr>
        <p:spPr>
          <a:xfrm>
            <a:off x="2305850" y="3794979"/>
            <a:ext cx="2266200" cy="56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33" name="Google Shape;133;p13"/>
          <p:cNvSpPr txBox="1"/>
          <p:nvPr>
            <p:ph hasCustomPrompt="1" idx="9" type="title"/>
          </p:nvPr>
        </p:nvSpPr>
        <p:spPr>
          <a:xfrm>
            <a:off x="1302491" y="3718061"/>
            <a:ext cx="9357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3000">
                <a:solidFill>
                  <a:schemeClr val="dk2"/>
                </a:solidFill>
                <a:latin typeface="Lexend"/>
                <a:ea typeface="Lexend"/>
                <a:cs typeface="Lexend"/>
                <a:sym typeface="Lexend"/>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34" name="Google Shape;134;p13"/>
          <p:cNvSpPr txBox="1"/>
          <p:nvPr>
            <p:ph idx="13" type="subTitle"/>
          </p:nvPr>
        </p:nvSpPr>
        <p:spPr>
          <a:xfrm>
            <a:off x="5818850" y="1484025"/>
            <a:ext cx="2266200" cy="342600"/>
          </a:xfrm>
          <a:prstGeom prst="rect">
            <a:avLst/>
          </a:prstGeom>
        </p:spPr>
        <p:txBody>
          <a:bodyPr anchorCtr="0" anchor="b" bIns="91425" lIns="91425" spcFirstLastPara="1" rIns="91425" wrap="square" tIns="91425">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35" name="Google Shape;135;p13"/>
          <p:cNvSpPr txBox="1"/>
          <p:nvPr>
            <p:ph idx="14" type="subTitle"/>
          </p:nvPr>
        </p:nvSpPr>
        <p:spPr>
          <a:xfrm>
            <a:off x="5818850" y="1654244"/>
            <a:ext cx="2266200" cy="56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36" name="Google Shape;136;p13"/>
          <p:cNvSpPr txBox="1"/>
          <p:nvPr>
            <p:ph hasCustomPrompt="1" idx="15" type="title"/>
          </p:nvPr>
        </p:nvSpPr>
        <p:spPr>
          <a:xfrm>
            <a:off x="4815491" y="1577311"/>
            <a:ext cx="9357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3000">
                <a:solidFill>
                  <a:schemeClr val="dk2"/>
                </a:solidFill>
                <a:latin typeface="Lexend"/>
                <a:ea typeface="Lexend"/>
                <a:cs typeface="Lexend"/>
                <a:sym typeface="Lexend"/>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37" name="Google Shape;137;p13"/>
          <p:cNvSpPr txBox="1"/>
          <p:nvPr>
            <p:ph idx="16" type="subTitle"/>
          </p:nvPr>
        </p:nvSpPr>
        <p:spPr>
          <a:xfrm>
            <a:off x="5818850" y="2554317"/>
            <a:ext cx="2266200" cy="342600"/>
          </a:xfrm>
          <a:prstGeom prst="rect">
            <a:avLst/>
          </a:prstGeom>
        </p:spPr>
        <p:txBody>
          <a:bodyPr anchorCtr="0" anchor="b" bIns="91425" lIns="91425" spcFirstLastPara="1" rIns="91425" wrap="square" tIns="91425">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38" name="Google Shape;138;p13"/>
          <p:cNvSpPr txBox="1"/>
          <p:nvPr>
            <p:ph idx="17" type="subTitle"/>
          </p:nvPr>
        </p:nvSpPr>
        <p:spPr>
          <a:xfrm>
            <a:off x="5818850" y="2724611"/>
            <a:ext cx="2266200" cy="56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39" name="Google Shape;139;p13"/>
          <p:cNvSpPr txBox="1"/>
          <p:nvPr>
            <p:ph hasCustomPrompt="1" idx="18" type="title"/>
          </p:nvPr>
        </p:nvSpPr>
        <p:spPr>
          <a:xfrm>
            <a:off x="4815491" y="2647686"/>
            <a:ext cx="9357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3000">
                <a:solidFill>
                  <a:schemeClr val="dk2"/>
                </a:solidFill>
                <a:latin typeface="Lexend"/>
                <a:ea typeface="Lexend"/>
                <a:cs typeface="Lexend"/>
                <a:sym typeface="Lexend"/>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40" name="Google Shape;140;p13"/>
          <p:cNvSpPr txBox="1"/>
          <p:nvPr>
            <p:ph idx="19" type="subTitle"/>
          </p:nvPr>
        </p:nvSpPr>
        <p:spPr>
          <a:xfrm>
            <a:off x="5818850" y="3624684"/>
            <a:ext cx="2266200" cy="342600"/>
          </a:xfrm>
          <a:prstGeom prst="rect">
            <a:avLst/>
          </a:prstGeom>
        </p:spPr>
        <p:txBody>
          <a:bodyPr anchorCtr="0" anchor="b" bIns="91425" lIns="91425" spcFirstLastPara="1" rIns="91425" wrap="square" tIns="91425">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41" name="Google Shape;141;p13"/>
          <p:cNvSpPr txBox="1"/>
          <p:nvPr>
            <p:ph idx="20" type="subTitle"/>
          </p:nvPr>
        </p:nvSpPr>
        <p:spPr>
          <a:xfrm>
            <a:off x="5818850" y="3794974"/>
            <a:ext cx="2266200" cy="56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42" name="Google Shape;142;p13"/>
          <p:cNvSpPr txBox="1"/>
          <p:nvPr>
            <p:ph hasCustomPrompt="1" idx="21" type="title"/>
          </p:nvPr>
        </p:nvSpPr>
        <p:spPr>
          <a:xfrm>
            <a:off x="4815491" y="3718061"/>
            <a:ext cx="935700" cy="41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3000">
                <a:solidFill>
                  <a:schemeClr val="dk2"/>
                </a:solidFill>
                <a:latin typeface="Lexend"/>
                <a:ea typeface="Lexend"/>
                <a:cs typeface="Lexend"/>
                <a:sym typeface="Lexend"/>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43" name="Google Shape;143;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44" name="Shape 144"/>
        <p:cNvGrpSpPr/>
        <p:nvPr/>
      </p:nvGrpSpPr>
      <p:grpSpPr>
        <a:xfrm>
          <a:off x="0" y="0"/>
          <a:ext cx="0" cy="0"/>
          <a:chOff x="0" y="0"/>
          <a:chExt cx="0" cy="0"/>
        </a:xfrm>
      </p:grpSpPr>
      <p:sp>
        <p:nvSpPr>
          <p:cNvPr id="145" name="Google Shape;145;p14"/>
          <p:cNvSpPr/>
          <p:nvPr/>
        </p:nvSpPr>
        <p:spPr>
          <a:xfrm flipH="1" rot="10800000">
            <a:off x="0" y="4610309"/>
            <a:ext cx="6971413" cy="543192"/>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4"/>
          <p:cNvSpPr/>
          <p:nvPr/>
        </p:nvSpPr>
        <p:spPr>
          <a:xfrm flipH="1" rot="10800000">
            <a:off x="8125850" y="3123114"/>
            <a:ext cx="1229037" cy="2088811"/>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flipH="1" rot="10800000">
            <a:off x="8120300" y="3217460"/>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4"/>
          <p:cNvSpPr/>
          <p:nvPr/>
        </p:nvSpPr>
        <p:spPr>
          <a:xfrm rot="5400000">
            <a:off x="217872" y="890297"/>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4"/>
          <p:cNvSpPr/>
          <p:nvPr/>
        </p:nvSpPr>
        <p:spPr>
          <a:xfrm flipH="1">
            <a:off x="-19" y="0"/>
            <a:ext cx="616321" cy="1253153"/>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 name="Google Shape;151;p14"/>
          <p:cNvSpPr txBox="1"/>
          <p:nvPr>
            <p:ph idx="1" type="body"/>
          </p:nvPr>
        </p:nvSpPr>
        <p:spPr>
          <a:xfrm>
            <a:off x="715550" y="1633450"/>
            <a:ext cx="3856500" cy="2971800"/>
          </a:xfrm>
          <a:prstGeom prst="rect">
            <a:avLst/>
          </a:prstGeom>
        </p:spPr>
        <p:txBody>
          <a:bodyPr anchorCtr="0" anchor="t" bIns="91425" lIns="91425" spcFirstLastPara="1" rIns="91425" wrap="square" tIns="91425">
            <a:noAutofit/>
          </a:bodyPr>
          <a:lstStyle>
            <a:lvl1pPr indent="-323850" lvl="0" marL="457200" rtl="0">
              <a:spcBef>
                <a:spcPts val="0"/>
              </a:spcBef>
              <a:spcAft>
                <a:spcPts val="0"/>
              </a:spcAft>
              <a:buClr>
                <a:schemeClr val="dk2"/>
              </a:buClr>
              <a:buSzPts val="1500"/>
              <a:buChar char="●"/>
              <a:defRPr sz="1500">
                <a:latin typeface="Abhaya Libre SemiBold"/>
                <a:ea typeface="Abhaya Libre SemiBold"/>
                <a:cs typeface="Abhaya Libre SemiBold"/>
                <a:sym typeface="Abhaya Libre SemiBold"/>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152" name="Google Shape;152;p14"/>
          <p:cNvSpPr txBox="1"/>
          <p:nvPr>
            <p:ph idx="2" type="body"/>
          </p:nvPr>
        </p:nvSpPr>
        <p:spPr>
          <a:xfrm>
            <a:off x="4572050" y="1633450"/>
            <a:ext cx="3856500" cy="2971800"/>
          </a:xfrm>
          <a:prstGeom prst="rect">
            <a:avLst/>
          </a:prstGeom>
        </p:spPr>
        <p:txBody>
          <a:bodyPr anchorCtr="0" anchor="t" bIns="91425" lIns="91425" spcFirstLastPara="1" rIns="91425" wrap="square" tIns="91425">
            <a:noAutofit/>
          </a:bodyPr>
          <a:lstStyle>
            <a:lvl1pPr indent="-323850" lvl="0" marL="457200" rtl="0">
              <a:spcBef>
                <a:spcPts val="0"/>
              </a:spcBef>
              <a:spcAft>
                <a:spcPts val="0"/>
              </a:spcAft>
              <a:buClr>
                <a:schemeClr val="dk2"/>
              </a:buClr>
              <a:buSzPts val="1500"/>
              <a:buChar char="●"/>
              <a:defRPr sz="1500">
                <a:latin typeface="Abhaya Libre SemiBold"/>
                <a:ea typeface="Abhaya Libre SemiBold"/>
                <a:cs typeface="Abhaya Libre SemiBold"/>
                <a:sym typeface="Abhaya Libre SemiBold"/>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153" name="Google Shape;153;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Abhaya Libre SemiBold"/>
                <a:ea typeface="Abhaya Libre SemiBold"/>
                <a:cs typeface="Abhaya Libre SemiBold"/>
                <a:sym typeface="Abhaya Libre SemiBold"/>
              </a:defRPr>
            </a:lvl1pPr>
            <a:lvl2pPr lvl="1">
              <a:buNone/>
              <a:defRPr>
                <a:latin typeface="Abhaya Libre SemiBold"/>
                <a:ea typeface="Abhaya Libre SemiBold"/>
                <a:cs typeface="Abhaya Libre SemiBold"/>
                <a:sym typeface="Abhaya Libre SemiBold"/>
              </a:defRPr>
            </a:lvl2pPr>
            <a:lvl3pPr lvl="2">
              <a:buNone/>
              <a:defRPr>
                <a:latin typeface="Abhaya Libre SemiBold"/>
                <a:ea typeface="Abhaya Libre SemiBold"/>
                <a:cs typeface="Abhaya Libre SemiBold"/>
                <a:sym typeface="Abhaya Libre SemiBold"/>
              </a:defRPr>
            </a:lvl3pPr>
            <a:lvl4pPr lvl="3">
              <a:buNone/>
              <a:defRPr>
                <a:latin typeface="Abhaya Libre SemiBold"/>
                <a:ea typeface="Abhaya Libre SemiBold"/>
                <a:cs typeface="Abhaya Libre SemiBold"/>
                <a:sym typeface="Abhaya Libre SemiBold"/>
              </a:defRPr>
            </a:lvl4pPr>
            <a:lvl5pPr lvl="4">
              <a:buNone/>
              <a:defRPr>
                <a:latin typeface="Abhaya Libre SemiBold"/>
                <a:ea typeface="Abhaya Libre SemiBold"/>
                <a:cs typeface="Abhaya Libre SemiBold"/>
                <a:sym typeface="Abhaya Libre SemiBold"/>
              </a:defRPr>
            </a:lvl5pPr>
            <a:lvl6pPr lvl="5">
              <a:buNone/>
              <a:defRPr>
                <a:latin typeface="Abhaya Libre SemiBold"/>
                <a:ea typeface="Abhaya Libre SemiBold"/>
                <a:cs typeface="Abhaya Libre SemiBold"/>
                <a:sym typeface="Abhaya Libre SemiBold"/>
              </a:defRPr>
            </a:lvl6pPr>
            <a:lvl7pPr lvl="6">
              <a:buNone/>
              <a:defRPr>
                <a:latin typeface="Abhaya Libre SemiBold"/>
                <a:ea typeface="Abhaya Libre SemiBold"/>
                <a:cs typeface="Abhaya Libre SemiBold"/>
                <a:sym typeface="Abhaya Libre SemiBold"/>
              </a:defRPr>
            </a:lvl7pPr>
            <a:lvl8pPr lvl="7">
              <a:buNone/>
              <a:defRPr>
                <a:latin typeface="Abhaya Libre SemiBold"/>
                <a:ea typeface="Abhaya Libre SemiBold"/>
                <a:cs typeface="Abhaya Libre SemiBold"/>
                <a:sym typeface="Abhaya Libre SemiBold"/>
              </a:defRPr>
            </a:lvl8pPr>
            <a:lvl9pPr lvl="8">
              <a:buNone/>
              <a:defRPr>
                <a:latin typeface="Abhaya Libre SemiBold"/>
                <a:ea typeface="Abhaya Libre SemiBold"/>
                <a:cs typeface="Abhaya Libre SemiBold"/>
                <a:sym typeface="Abhaya Libre SemiBo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3_1">
    <p:spTree>
      <p:nvGrpSpPr>
        <p:cNvPr id="154" name="Shape 154"/>
        <p:cNvGrpSpPr/>
        <p:nvPr/>
      </p:nvGrpSpPr>
      <p:grpSpPr>
        <a:xfrm>
          <a:off x="0" y="0"/>
          <a:ext cx="0" cy="0"/>
          <a:chOff x="0" y="0"/>
          <a:chExt cx="0" cy="0"/>
        </a:xfrm>
      </p:grpSpPr>
      <p:sp>
        <p:nvSpPr>
          <p:cNvPr id="155" name="Google Shape;155;p15"/>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6" name="Google Shape;156;p15"/>
          <p:cNvSpPr txBox="1"/>
          <p:nvPr>
            <p:ph idx="1" type="body"/>
          </p:nvPr>
        </p:nvSpPr>
        <p:spPr>
          <a:xfrm>
            <a:off x="983315" y="1556967"/>
            <a:ext cx="3410100" cy="2971800"/>
          </a:xfrm>
          <a:prstGeom prst="rect">
            <a:avLst/>
          </a:prstGeom>
        </p:spPr>
        <p:txBody>
          <a:bodyPr anchorCtr="0" anchor="t" bIns="91425" lIns="91425" spcFirstLastPara="1" rIns="91425" wrap="square" tIns="91425">
            <a:noAutofit/>
          </a:bodyPr>
          <a:lstStyle>
            <a:lvl1pPr indent="-323850" lvl="0" marL="457200" rtl="0">
              <a:spcBef>
                <a:spcPts val="0"/>
              </a:spcBef>
              <a:spcAft>
                <a:spcPts val="0"/>
              </a:spcAft>
              <a:buClr>
                <a:schemeClr val="dk2"/>
              </a:buClr>
              <a:buSzPts val="1500"/>
              <a:buChar char="●"/>
              <a:defRPr sz="1500">
                <a:latin typeface="Abhaya Libre SemiBold"/>
                <a:ea typeface="Abhaya Libre SemiBold"/>
                <a:cs typeface="Abhaya Libre SemiBold"/>
                <a:sym typeface="Abhaya Libre SemiBold"/>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157" name="Google Shape;157;p15"/>
          <p:cNvSpPr txBox="1"/>
          <p:nvPr>
            <p:ph idx="2" type="body"/>
          </p:nvPr>
        </p:nvSpPr>
        <p:spPr>
          <a:xfrm>
            <a:off x="4490400" y="1556967"/>
            <a:ext cx="3410100" cy="2971800"/>
          </a:xfrm>
          <a:prstGeom prst="rect">
            <a:avLst/>
          </a:prstGeom>
        </p:spPr>
        <p:txBody>
          <a:bodyPr anchorCtr="0" anchor="t" bIns="91425" lIns="91425" spcFirstLastPara="1" rIns="91425" wrap="square" tIns="91425">
            <a:noAutofit/>
          </a:bodyPr>
          <a:lstStyle>
            <a:lvl1pPr indent="-323850" lvl="0" marL="457200" rtl="0">
              <a:spcBef>
                <a:spcPts val="0"/>
              </a:spcBef>
              <a:spcAft>
                <a:spcPts val="0"/>
              </a:spcAft>
              <a:buClr>
                <a:schemeClr val="dk2"/>
              </a:buClr>
              <a:buSzPts val="1500"/>
              <a:buChar char="●"/>
              <a:defRPr sz="1500">
                <a:latin typeface="Abhaya Libre SemiBold"/>
                <a:ea typeface="Abhaya Libre SemiBold"/>
                <a:cs typeface="Abhaya Libre SemiBold"/>
                <a:sym typeface="Abhaya Libre SemiBold"/>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158" name="Google Shape;158;p15"/>
          <p:cNvSpPr/>
          <p:nvPr/>
        </p:nvSpPr>
        <p:spPr>
          <a:xfrm>
            <a:off x="4571995" y="4605250"/>
            <a:ext cx="4572222" cy="53848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5"/>
          <p:cNvSpPr/>
          <p:nvPr/>
        </p:nvSpPr>
        <p:spPr>
          <a:xfrm flipH="1" rot="5400000">
            <a:off x="265672" y="4337221"/>
            <a:ext cx="766524" cy="1302578"/>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5"/>
          <p:cNvSpPr/>
          <p:nvPr/>
        </p:nvSpPr>
        <p:spPr>
          <a:xfrm rot="5400000">
            <a:off x="810233" y="4557626"/>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5"/>
          <p:cNvSpPr/>
          <p:nvPr/>
        </p:nvSpPr>
        <p:spPr>
          <a:xfrm flipH="1" rot="10800000">
            <a:off x="-2350" y="220"/>
            <a:ext cx="706125" cy="2586455"/>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Abhaya Libre SemiBold"/>
                <a:ea typeface="Abhaya Libre SemiBold"/>
                <a:cs typeface="Abhaya Libre SemiBold"/>
                <a:sym typeface="Abhaya Libre SemiBold"/>
              </a:defRPr>
            </a:lvl1pPr>
            <a:lvl2pPr lvl="1">
              <a:buNone/>
              <a:defRPr>
                <a:latin typeface="Abhaya Libre SemiBold"/>
                <a:ea typeface="Abhaya Libre SemiBold"/>
                <a:cs typeface="Abhaya Libre SemiBold"/>
                <a:sym typeface="Abhaya Libre SemiBold"/>
              </a:defRPr>
            </a:lvl2pPr>
            <a:lvl3pPr lvl="2">
              <a:buNone/>
              <a:defRPr>
                <a:latin typeface="Abhaya Libre SemiBold"/>
                <a:ea typeface="Abhaya Libre SemiBold"/>
                <a:cs typeface="Abhaya Libre SemiBold"/>
                <a:sym typeface="Abhaya Libre SemiBold"/>
              </a:defRPr>
            </a:lvl3pPr>
            <a:lvl4pPr lvl="3">
              <a:buNone/>
              <a:defRPr>
                <a:latin typeface="Abhaya Libre SemiBold"/>
                <a:ea typeface="Abhaya Libre SemiBold"/>
                <a:cs typeface="Abhaya Libre SemiBold"/>
                <a:sym typeface="Abhaya Libre SemiBold"/>
              </a:defRPr>
            </a:lvl4pPr>
            <a:lvl5pPr lvl="4">
              <a:buNone/>
              <a:defRPr>
                <a:latin typeface="Abhaya Libre SemiBold"/>
                <a:ea typeface="Abhaya Libre SemiBold"/>
                <a:cs typeface="Abhaya Libre SemiBold"/>
                <a:sym typeface="Abhaya Libre SemiBold"/>
              </a:defRPr>
            </a:lvl5pPr>
            <a:lvl6pPr lvl="5">
              <a:buNone/>
              <a:defRPr>
                <a:latin typeface="Abhaya Libre SemiBold"/>
                <a:ea typeface="Abhaya Libre SemiBold"/>
                <a:cs typeface="Abhaya Libre SemiBold"/>
                <a:sym typeface="Abhaya Libre SemiBold"/>
              </a:defRPr>
            </a:lvl6pPr>
            <a:lvl7pPr lvl="6">
              <a:buNone/>
              <a:defRPr>
                <a:latin typeface="Abhaya Libre SemiBold"/>
                <a:ea typeface="Abhaya Libre SemiBold"/>
                <a:cs typeface="Abhaya Libre SemiBold"/>
                <a:sym typeface="Abhaya Libre SemiBold"/>
              </a:defRPr>
            </a:lvl7pPr>
            <a:lvl8pPr lvl="7">
              <a:buNone/>
              <a:defRPr>
                <a:latin typeface="Abhaya Libre SemiBold"/>
                <a:ea typeface="Abhaya Libre SemiBold"/>
                <a:cs typeface="Abhaya Libre SemiBold"/>
                <a:sym typeface="Abhaya Libre SemiBold"/>
              </a:defRPr>
            </a:lvl8pPr>
            <a:lvl9pPr lvl="8">
              <a:buNone/>
              <a:defRPr>
                <a:latin typeface="Abhaya Libre SemiBold"/>
                <a:ea typeface="Abhaya Libre SemiBold"/>
                <a:cs typeface="Abhaya Libre SemiBold"/>
                <a:sym typeface="Abhaya Libre SemiBo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3_1_1">
    <p:spTree>
      <p:nvGrpSpPr>
        <p:cNvPr id="163" name="Shape 163"/>
        <p:cNvGrpSpPr/>
        <p:nvPr/>
      </p:nvGrpSpPr>
      <p:grpSpPr>
        <a:xfrm>
          <a:off x="0" y="0"/>
          <a:ext cx="0" cy="0"/>
          <a:chOff x="0" y="0"/>
          <a:chExt cx="0" cy="0"/>
        </a:xfrm>
      </p:grpSpPr>
      <p:sp>
        <p:nvSpPr>
          <p:cNvPr id="164" name="Google Shape;164;p16"/>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solidFill>
                  <a:srgbClr val="191919"/>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5" name="Google Shape;165;p16"/>
          <p:cNvSpPr txBox="1"/>
          <p:nvPr>
            <p:ph idx="1" type="subTitle"/>
          </p:nvPr>
        </p:nvSpPr>
        <p:spPr>
          <a:xfrm>
            <a:off x="1482148" y="3215292"/>
            <a:ext cx="3737400" cy="486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66" name="Google Shape;166;p16"/>
          <p:cNvSpPr txBox="1"/>
          <p:nvPr>
            <p:ph idx="2" type="subTitle"/>
          </p:nvPr>
        </p:nvSpPr>
        <p:spPr>
          <a:xfrm>
            <a:off x="1482148" y="3557733"/>
            <a:ext cx="3737400" cy="382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67" name="Google Shape;167;p16"/>
          <p:cNvSpPr txBox="1"/>
          <p:nvPr>
            <p:ph idx="3" type="subTitle"/>
          </p:nvPr>
        </p:nvSpPr>
        <p:spPr>
          <a:xfrm>
            <a:off x="3844348" y="1870048"/>
            <a:ext cx="3737400" cy="486900"/>
          </a:xfrm>
          <a:prstGeom prst="rect">
            <a:avLst/>
          </a:prstGeom>
        </p:spPr>
        <p:txBody>
          <a:bodyPr anchorCtr="0" anchor="b" bIns="91425" lIns="91425" spcFirstLastPara="1" rIns="91425" wrap="square" tIns="91425">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68" name="Google Shape;168;p16"/>
          <p:cNvSpPr txBox="1"/>
          <p:nvPr>
            <p:ph idx="4" type="subTitle"/>
          </p:nvPr>
        </p:nvSpPr>
        <p:spPr>
          <a:xfrm>
            <a:off x="3844348" y="2212489"/>
            <a:ext cx="3737400" cy="38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69" name="Google Shape;169;p16"/>
          <p:cNvSpPr/>
          <p:nvPr/>
        </p:nvSpPr>
        <p:spPr>
          <a:xfrm flipH="1" rot="5400000">
            <a:off x="3220423" y="1378625"/>
            <a:ext cx="544357" cy="6985393"/>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16"/>
          <p:cNvGrpSpPr/>
          <p:nvPr/>
        </p:nvGrpSpPr>
        <p:grpSpPr>
          <a:xfrm flipH="1" rot="10800000">
            <a:off x="7870791" y="3850471"/>
            <a:ext cx="962918" cy="957618"/>
            <a:chOff x="7287638" y="313700"/>
            <a:chExt cx="796986" cy="792599"/>
          </a:xfrm>
        </p:grpSpPr>
        <p:sp>
          <p:nvSpPr>
            <p:cNvPr id="171" name="Google Shape;171;p16"/>
            <p:cNvSpPr/>
            <p:nvPr/>
          </p:nvSpPr>
          <p:spPr>
            <a:xfrm>
              <a:off x="7287638" y="331076"/>
              <a:ext cx="775223" cy="775223"/>
            </a:xfrm>
            <a:custGeom>
              <a:rect b="b" l="l" r="r" t="t"/>
              <a:pathLst>
                <a:path extrusionOk="0" fill="none" h="13429" w="13429">
                  <a:moveTo>
                    <a:pt x="13429" y="13428"/>
                  </a:moveTo>
                  <a:lnTo>
                    <a:pt x="1" y="13428"/>
                  </a:lnTo>
                  <a:lnTo>
                    <a:pt x="1" y="1"/>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6"/>
            <p:cNvSpPr/>
            <p:nvPr/>
          </p:nvSpPr>
          <p:spPr>
            <a:xfrm>
              <a:off x="7293468" y="313700"/>
              <a:ext cx="791155" cy="786826"/>
            </a:xfrm>
            <a:custGeom>
              <a:rect b="b" l="l" r="r" t="t"/>
              <a:pathLst>
                <a:path extrusionOk="0" fill="none" h="13630" w="13705">
                  <a:moveTo>
                    <a:pt x="0" y="13629"/>
                  </a:moveTo>
                  <a:lnTo>
                    <a:pt x="13704" y="0"/>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 name="Google Shape;173;p16"/>
          <p:cNvSpPr/>
          <p:nvPr/>
        </p:nvSpPr>
        <p:spPr>
          <a:xfrm rot="10800000">
            <a:off x="320245" y="1681062"/>
            <a:ext cx="918025" cy="914250"/>
          </a:xfrm>
          <a:custGeom>
            <a:rect b="b" l="l" r="r" t="t"/>
            <a:pathLst>
              <a:path extrusionOk="0" h="36570" w="36721">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16"/>
          <p:cNvGrpSpPr/>
          <p:nvPr/>
        </p:nvGrpSpPr>
        <p:grpSpPr>
          <a:xfrm>
            <a:off x="-3282" y="3319621"/>
            <a:ext cx="956259" cy="1830543"/>
            <a:chOff x="-3282" y="3319621"/>
            <a:chExt cx="956259" cy="1830543"/>
          </a:xfrm>
        </p:grpSpPr>
        <p:sp>
          <p:nvSpPr>
            <p:cNvPr id="175" name="Google Shape;175;p16"/>
            <p:cNvSpPr/>
            <p:nvPr/>
          </p:nvSpPr>
          <p:spPr>
            <a:xfrm rot="-5400000">
              <a:off x="343142" y="3361979"/>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rot="10800000">
              <a:off x="-3282" y="3319621"/>
              <a:ext cx="892357" cy="1814475"/>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7" name="Google Shape;177;p16"/>
            <p:cNvCxnSpPr/>
            <p:nvPr/>
          </p:nvCxnSpPr>
          <p:spPr>
            <a:xfrm>
              <a:off x="889076" y="4602065"/>
              <a:ext cx="0" cy="548100"/>
            </a:xfrm>
            <a:prstGeom prst="straightConnector1">
              <a:avLst/>
            </a:prstGeom>
            <a:noFill/>
            <a:ln cap="flat" cmpd="sng" w="19050">
              <a:solidFill>
                <a:schemeClr val="lt1"/>
              </a:solidFill>
              <a:prstDash val="solid"/>
              <a:round/>
              <a:headEnd len="med" w="med" type="none"/>
              <a:tailEnd len="med" w="med" type="none"/>
            </a:ln>
          </p:spPr>
        </p:cxnSp>
      </p:grpSp>
      <p:sp>
        <p:nvSpPr>
          <p:cNvPr id="178" name="Google Shape;178;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79" name="Shape 179"/>
        <p:cNvGrpSpPr/>
        <p:nvPr/>
      </p:nvGrpSpPr>
      <p:grpSpPr>
        <a:xfrm>
          <a:off x="0" y="0"/>
          <a:ext cx="0" cy="0"/>
          <a:chOff x="0" y="0"/>
          <a:chExt cx="0" cy="0"/>
        </a:xfrm>
      </p:grpSpPr>
      <p:sp>
        <p:nvSpPr>
          <p:cNvPr id="180" name="Google Shape;180;p17"/>
          <p:cNvSpPr txBox="1"/>
          <p:nvPr>
            <p:ph idx="1" type="subTitle"/>
          </p:nvPr>
        </p:nvSpPr>
        <p:spPr>
          <a:xfrm>
            <a:off x="931636" y="2648800"/>
            <a:ext cx="2229900" cy="486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181" name="Google Shape;181;p17"/>
          <p:cNvSpPr txBox="1"/>
          <p:nvPr>
            <p:ph idx="2" type="subTitle"/>
          </p:nvPr>
        </p:nvSpPr>
        <p:spPr>
          <a:xfrm>
            <a:off x="931636" y="2991224"/>
            <a:ext cx="2229900" cy="857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182" name="Google Shape;182;p17"/>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3" name="Google Shape;183;p17"/>
          <p:cNvSpPr txBox="1"/>
          <p:nvPr>
            <p:ph idx="3" type="subTitle"/>
          </p:nvPr>
        </p:nvSpPr>
        <p:spPr>
          <a:xfrm>
            <a:off x="3368336" y="2648800"/>
            <a:ext cx="2229900" cy="486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184" name="Google Shape;184;p17"/>
          <p:cNvSpPr txBox="1"/>
          <p:nvPr>
            <p:ph idx="4" type="subTitle"/>
          </p:nvPr>
        </p:nvSpPr>
        <p:spPr>
          <a:xfrm>
            <a:off x="3368336" y="2991224"/>
            <a:ext cx="2229900" cy="857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185" name="Google Shape;185;p17"/>
          <p:cNvSpPr txBox="1"/>
          <p:nvPr>
            <p:ph idx="5" type="subTitle"/>
          </p:nvPr>
        </p:nvSpPr>
        <p:spPr>
          <a:xfrm>
            <a:off x="5805136" y="2648800"/>
            <a:ext cx="2229900" cy="486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186" name="Google Shape;186;p17"/>
          <p:cNvSpPr txBox="1"/>
          <p:nvPr>
            <p:ph idx="6" type="subTitle"/>
          </p:nvPr>
        </p:nvSpPr>
        <p:spPr>
          <a:xfrm>
            <a:off x="5805136" y="2991224"/>
            <a:ext cx="2229900" cy="857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187" name="Google Shape;187;p17"/>
          <p:cNvSpPr/>
          <p:nvPr/>
        </p:nvSpPr>
        <p:spPr>
          <a:xfrm flipH="1" rot="5400000">
            <a:off x="3220423" y="1378625"/>
            <a:ext cx="544357" cy="6985393"/>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17"/>
          <p:cNvGrpSpPr/>
          <p:nvPr/>
        </p:nvGrpSpPr>
        <p:grpSpPr>
          <a:xfrm>
            <a:off x="-101734" y="3454786"/>
            <a:ext cx="1023711" cy="1768764"/>
            <a:chOff x="-101734" y="3454786"/>
            <a:chExt cx="1023711" cy="1768764"/>
          </a:xfrm>
        </p:grpSpPr>
        <p:sp>
          <p:nvSpPr>
            <p:cNvPr id="189" name="Google Shape;189;p17"/>
            <p:cNvSpPr/>
            <p:nvPr/>
          </p:nvSpPr>
          <p:spPr>
            <a:xfrm rot="-5400000">
              <a:off x="311616" y="3656247"/>
              <a:ext cx="616837" cy="603885"/>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7"/>
            <p:cNvSpPr/>
            <p:nvPr/>
          </p:nvSpPr>
          <p:spPr>
            <a:xfrm rot="10800000">
              <a:off x="-101734" y="3454786"/>
              <a:ext cx="829675" cy="1687029"/>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1" name="Google Shape;191;p17"/>
            <p:cNvCxnSpPr/>
            <p:nvPr/>
          </p:nvCxnSpPr>
          <p:spPr>
            <a:xfrm>
              <a:off x="727950" y="4605250"/>
              <a:ext cx="0" cy="618300"/>
            </a:xfrm>
            <a:prstGeom prst="straightConnector1">
              <a:avLst/>
            </a:prstGeom>
            <a:noFill/>
            <a:ln cap="flat" cmpd="sng" w="19050">
              <a:solidFill>
                <a:schemeClr val="lt1"/>
              </a:solidFill>
              <a:prstDash val="solid"/>
              <a:round/>
              <a:headEnd len="med" w="med" type="none"/>
              <a:tailEnd len="med" w="med" type="none"/>
            </a:ln>
          </p:spPr>
        </p:cxnSp>
      </p:grpSp>
      <p:sp>
        <p:nvSpPr>
          <p:cNvPr id="192" name="Google Shape;192;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_1">
    <p:spTree>
      <p:nvGrpSpPr>
        <p:cNvPr id="193" name="Shape 193"/>
        <p:cNvGrpSpPr/>
        <p:nvPr/>
      </p:nvGrpSpPr>
      <p:grpSpPr>
        <a:xfrm>
          <a:off x="0" y="0"/>
          <a:ext cx="0" cy="0"/>
          <a:chOff x="0" y="0"/>
          <a:chExt cx="0" cy="0"/>
        </a:xfrm>
      </p:grpSpPr>
      <p:sp>
        <p:nvSpPr>
          <p:cNvPr id="194" name="Google Shape;194;p18"/>
          <p:cNvSpPr/>
          <p:nvPr/>
        </p:nvSpPr>
        <p:spPr>
          <a:xfrm flipH="1" rot="10800000">
            <a:off x="0" y="4610309"/>
            <a:ext cx="6971413" cy="543192"/>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8"/>
          <p:cNvSpPr/>
          <p:nvPr/>
        </p:nvSpPr>
        <p:spPr>
          <a:xfrm flipH="1" rot="10800000">
            <a:off x="7898325" y="2736381"/>
            <a:ext cx="1456573" cy="2475544"/>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8"/>
          <p:cNvSpPr/>
          <p:nvPr/>
        </p:nvSpPr>
        <p:spPr>
          <a:xfrm flipH="1" rot="10800000">
            <a:off x="8057575" y="2796810"/>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8"/>
          <p:cNvSpPr txBox="1"/>
          <p:nvPr>
            <p:ph idx="1" type="subTitle"/>
          </p:nvPr>
        </p:nvSpPr>
        <p:spPr>
          <a:xfrm>
            <a:off x="2326675" y="1712039"/>
            <a:ext cx="2104500" cy="486900"/>
          </a:xfrm>
          <a:prstGeom prst="rect">
            <a:avLst/>
          </a:prstGeom>
        </p:spPr>
        <p:txBody>
          <a:bodyPr anchorCtr="0" anchor="b" bIns="91425" lIns="91425" spcFirstLastPara="1" rIns="91425" wrap="square" tIns="91425">
            <a:noAutofit/>
          </a:bodyPr>
          <a:lstStyle>
            <a:lvl1pPr lvl="0" rtl="0" algn="just">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198" name="Google Shape;198;p18"/>
          <p:cNvSpPr txBox="1"/>
          <p:nvPr>
            <p:ph idx="2" type="subTitle"/>
          </p:nvPr>
        </p:nvSpPr>
        <p:spPr>
          <a:xfrm>
            <a:off x="2326675" y="2054464"/>
            <a:ext cx="2104500" cy="67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199" name="Google Shape;199;p18"/>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0" name="Google Shape;200;p18"/>
          <p:cNvSpPr txBox="1"/>
          <p:nvPr>
            <p:ph idx="3" type="subTitle"/>
          </p:nvPr>
        </p:nvSpPr>
        <p:spPr>
          <a:xfrm>
            <a:off x="5677775" y="1712039"/>
            <a:ext cx="2104500" cy="486900"/>
          </a:xfrm>
          <a:prstGeom prst="rect">
            <a:avLst/>
          </a:prstGeom>
        </p:spPr>
        <p:txBody>
          <a:bodyPr anchorCtr="0" anchor="b" bIns="91425" lIns="91425" spcFirstLastPara="1" rIns="91425" wrap="square" tIns="91425">
            <a:noAutofit/>
          </a:bodyPr>
          <a:lstStyle>
            <a:lvl1pPr lvl="0" rtl="0" algn="just">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01" name="Google Shape;201;p18"/>
          <p:cNvSpPr txBox="1"/>
          <p:nvPr>
            <p:ph idx="4" type="subTitle"/>
          </p:nvPr>
        </p:nvSpPr>
        <p:spPr>
          <a:xfrm>
            <a:off x="5677775" y="2054464"/>
            <a:ext cx="2104500" cy="67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02" name="Google Shape;202;p18"/>
          <p:cNvSpPr txBox="1"/>
          <p:nvPr>
            <p:ph idx="5" type="subTitle"/>
          </p:nvPr>
        </p:nvSpPr>
        <p:spPr>
          <a:xfrm>
            <a:off x="2326675" y="3174839"/>
            <a:ext cx="2104500" cy="486900"/>
          </a:xfrm>
          <a:prstGeom prst="rect">
            <a:avLst/>
          </a:prstGeom>
        </p:spPr>
        <p:txBody>
          <a:bodyPr anchorCtr="0" anchor="b" bIns="91425" lIns="91425" spcFirstLastPara="1" rIns="91425" wrap="square" tIns="91425">
            <a:noAutofit/>
          </a:bodyPr>
          <a:lstStyle>
            <a:lvl1pPr lvl="0" rtl="0" algn="just">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03" name="Google Shape;203;p18"/>
          <p:cNvSpPr txBox="1"/>
          <p:nvPr>
            <p:ph idx="6" type="subTitle"/>
          </p:nvPr>
        </p:nvSpPr>
        <p:spPr>
          <a:xfrm>
            <a:off x="2326675" y="3499664"/>
            <a:ext cx="2104500" cy="67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04" name="Google Shape;204;p18"/>
          <p:cNvSpPr txBox="1"/>
          <p:nvPr>
            <p:ph idx="7" type="subTitle"/>
          </p:nvPr>
        </p:nvSpPr>
        <p:spPr>
          <a:xfrm>
            <a:off x="5677775" y="3174839"/>
            <a:ext cx="2104500" cy="486900"/>
          </a:xfrm>
          <a:prstGeom prst="rect">
            <a:avLst/>
          </a:prstGeom>
        </p:spPr>
        <p:txBody>
          <a:bodyPr anchorCtr="0" anchor="b" bIns="91425" lIns="91425" spcFirstLastPara="1" rIns="91425" wrap="square" tIns="91425">
            <a:noAutofit/>
          </a:bodyPr>
          <a:lstStyle>
            <a:lvl1pPr lvl="0" rtl="0" algn="just">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05" name="Google Shape;205;p18"/>
          <p:cNvSpPr txBox="1"/>
          <p:nvPr>
            <p:ph idx="8" type="subTitle"/>
          </p:nvPr>
        </p:nvSpPr>
        <p:spPr>
          <a:xfrm>
            <a:off x="5677775" y="3499664"/>
            <a:ext cx="2104500" cy="67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06" name="Google Shape;206;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_1">
    <p:spTree>
      <p:nvGrpSpPr>
        <p:cNvPr id="207" name="Shape 207"/>
        <p:cNvGrpSpPr/>
        <p:nvPr/>
      </p:nvGrpSpPr>
      <p:grpSpPr>
        <a:xfrm>
          <a:off x="0" y="0"/>
          <a:ext cx="0" cy="0"/>
          <a:chOff x="0" y="0"/>
          <a:chExt cx="0" cy="0"/>
        </a:xfrm>
      </p:grpSpPr>
      <p:sp>
        <p:nvSpPr>
          <p:cNvPr id="208" name="Google Shape;208;p19"/>
          <p:cNvSpPr/>
          <p:nvPr/>
        </p:nvSpPr>
        <p:spPr>
          <a:xfrm>
            <a:off x="0" y="1914200"/>
            <a:ext cx="715548" cy="3229264"/>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9"/>
          <p:cNvSpPr/>
          <p:nvPr/>
        </p:nvSpPr>
        <p:spPr>
          <a:xfrm>
            <a:off x="5449179" y="4058200"/>
            <a:ext cx="918025" cy="914250"/>
          </a:xfrm>
          <a:custGeom>
            <a:rect b="b" l="l" r="r" t="t"/>
            <a:pathLst>
              <a:path extrusionOk="0" h="36570" w="36721">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9"/>
          <p:cNvSpPr/>
          <p:nvPr/>
        </p:nvSpPr>
        <p:spPr>
          <a:xfrm flipH="1">
            <a:off x="8428431" y="3937000"/>
            <a:ext cx="715697" cy="1216112"/>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9"/>
          <p:cNvSpPr/>
          <p:nvPr/>
        </p:nvSpPr>
        <p:spPr>
          <a:xfrm>
            <a:off x="8308275" y="4109047"/>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9"/>
          <p:cNvSpPr/>
          <p:nvPr/>
        </p:nvSpPr>
        <p:spPr>
          <a:xfrm>
            <a:off x="8427400" y="0"/>
            <a:ext cx="717747" cy="3434033"/>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9"/>
          <p:cNvSpPr txBox="1"/>
          <p:nvPr>
            <p:ph idx="1" type="subTitle"/>
          </p:nvPr>
        </p:nvSpPr>
        <p:spPr>
          <a:xfrm>
            <a:off x="1159250" y="1799261"/>
            <a:ext cx="2104500" cy="48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14" name="Google Shape;214;p19"/>
          <p:cNvSpPr txBox="1"/>
          <p:nvPr>
            <p:ph idx="2" type="subTitle"/>
          </p:nvPr>
        </p:nvSpPr>
        <p:spPr>
          <a:xfrm>
            <a:off x="1159250" y="2141686"/>
            <a:ext cx="2104500" cy="6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15" name="Google Shape;215;p19"/>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6" name="Google Shape;216;p19"/>
          <p:cNvSpPr txBox="1"/>
          <p:nvPr>
            <p:ph idx="3" type="subTitle"/>
          </p:nvPr>
        </p:nvSpPr>
        <p:spPr>
          <a:xfrm>
            <a:off x="3519750" y="1799261"/>
            <a:ext cx="2104500" cy="48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17" name="Google Shape;217;p19"/>
          <p:cNvSpPr txBox="1"/>
          <p:nvPr>
            <p:ph idx="4" type="subTitle"/>
          </p:nvPr>
        </p:nvSpPr>
        <p:spPr>
          <a:xfrm>
            <a:off x="3519750" y="2141686"/>
            <a:ext cx="2104500" cy="6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18" name="Google Shape;218;p19"/>
          <p:cNvSpPr txBox="1"/>
          <p:nvPr>
            <p:ph idx="5" type="subTitle"/>
          </p:nvPr>
        </p:nvSpPr>
        <p:spPr>
          <a:xfrm>
            <a:off x="1159250" y="3109661"/>
            <a:ext cx="2104500" cy="48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19" name="Google Shape;219;p19"/>
          <p:cNvSpPr txBox="1"/>
          <p:nvPr>
            <p:ph idx="6" type="subTitle"/>
          </p:nvPr>
        </p:nvSpPr>
        <p:spPr>
          <a:xfrm>
            <a:off x="1159250" y="3434486"/>
            <a:ext cx="2104500" cy="6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20" name="Google Shape;220;p19"/>
          <p:cNvSpPr txBox="1"/>
          <p:nvPr>
            <p:ph idx="7" type="subTitle"/>
          </p:nvPr>
        </p:nvSpPr>
        <p:spPr>
          <a:xfrm>
            <a:off x="3519750" y="3109661"/>
            <a:ext cx="2104500" cy="48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21" name="Google Shape;221;p19"/>
          <p:cNvSpPr txBox="1"/>
          <p:nvPr>
            <p:ph idx="8" type="subTitle"/>
          </p:nvPr>
        </p:nvSpPr>
        <p:spPr>
          <a:xfrm>
            <a:off x="3519750" y="3434486"/>
            <a:ext cx="2104500" cy="6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22" name="Google Shape;222;p19"/>
          <p:cNvSpPr txBox="1"/>
          <p:nvPr>
            <p:ph idx="9" type="subTitle"/>
          </p:nvPr>
        </p:nvSpPr>
        <p:spPr>
          <a:xfrm>
            <a:off x="5880250" y="1799261"/>
            <a:ext cx="2104500" cy="48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23" name="Google Shape;223;p19"/>
          <p:cNvSpPr txBox="1"/>
          <p:nvPr>
            <p:ph idx="13" type="subTitle"/>
          </p:nvPr>
        </p:nvSpPr>
        <p:spPr>
          <a:xfrm>
            <a:off x="5880250" y="2141686"/>
            <a:ext cx="2104500" cy="6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24" name="Google Shape;224;p19"/>
          <p:cNvSpPr txBox="1"/>
          <p:nvPr>
            <p:ph idx="14" type="subTitle"/>
          </p:nvPr>
        </p:nvSpPr>
        <p:spPr>
          <a:xfrm>
            <a:off x="5880250" y="3109661"/>
            <a:ext cx="2104500" cy="48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25" name="Google Shape;225;p19"/>
          <p:cNvSpPr txBox="1"/>
          <p:nvPr>
            <p:ph idx="15" type="subTitle"/>
          </p:nvPr>
        </p:nvSpPr>
        <p:spPr>
          <a:xfrm>
            <a:off x="5880250" y="3434486"/>
            <a:ext cx="2104500" cy="6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grpSp>
        <p:nvGrpSpPr>
          <p:cNvPr id="226" name="Google Shape;226;p19"/>
          <p:cNvGrpSpPr/>
          <p:nvPr/>
        </p:nvGrpSpPr>
        <p:grpSpPr>
          <a:xfrm>
            <a:off x="-12852" y="4244158"/>
            <a:ext cx="1839978" cy="899341"/>
            <a:chOff x="-12852" y="4244158"/>
            <a:chExt cx="1839978" cy="899341"/>
          </a:xfrm>
        </p:grpSpPr>
        <p:sp>
          <p:nvSpPr>
            <p:cNvPr id="227" name="Google Shape;227;p19"/>
            <p:cNvSpPr/>
            <p:nvPr/>
          </p:nvSpPr>
          <p:spPr>
            <a:xfrm flipH="1" rot="5400000">
              <a:off x="1345784" y="4335833"/>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9"/>
            <p:cNvSpPr/>
            <p:nvPr/>
          </p:nvSpPr>
          <p:spPr>
            <a:xfrm flipH="1" rot="-5400000">
              <a:off x="464289" y="3780662"/>
              <a:ext cx="898546" cy="1827127"/>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9" name="Google Shape;229;p19"/>
            <p:cNvCxnSpPr/>
            <p:nvPr/>
          </p:nvCxnSpPr>
          <p:spPr>
            <a:xfrm rot="10800000">
              <a:off x="-12852" y="4244158"/>
              <a:ext cx="731100" cy="0"/>
            </a:xfrm>
            <a:prstGeom prst="straightConnector1">
              <a:avLst/>
            </a:prstGeom>
            <a:noFill/>
            <a:ln cap="flat" cmpd="sng" w="19050">
              <a:solidFill>
                <a:schemeClr val="lt1"/>
              </a:solidFill>
              <a:prstDash val="solid"/>
              <a:round/>
              <a:headEnd len="med" w="med" type="none"/>
              <a:tailEnd len="med" w="med" type="none"/>
            </a:ln>
          </p:spPr>
        </p:cxnSp>
      </p:grpSp>
      <p:sp>
        <p:nvSpPr>
          <p:cNvPr id="230" name="Google Shape;230;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231" name="Shape 231"/>
        <p:cNvGrpSpPr/>
        <p:nvPr/>
      </p:nvGrpSpPr>
      <p:grpSpPr>
        <a:xfrm>
          <a:off x="0" y="0"/>
          <a:ext cx="0" cy="0"/>
          <a:chOff x="0" y="0"/>
          <a:chExt cx="0" cy="0"/>
        </a:xfrm>
      </p:grpSpPr>
      <p:sp>
        <p:nvSpPr>
          <p:cNvPr id="232" name="Google Shape;232;p20"/>
          <p:cNvSpPr/>
          <p:nvPr/>
        </p:nvSpPr>
        <p:spPr>
          <a:xfrm>
            <a:off x="0" y="2252000"/>
            <a:ext cx="1027776" cy="2891672"/>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0"/>
          <p:cNvSpPr/>
          <p:nvPr/>
        </p:nvSpPr>
        <p:spPr>
          <a:xfrm flipH="1">
            <a:off x="8428431" y="3937000"/>
            <a:ext cx="715697" cy="1216112"/>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0"/>
          <p:cNvSpPr/>
          <p:nvPr/>
        </p:nvSpPr>
        <p:spPr>
          <a:xfrm>
            <a:off x="8308275" y="4109047"/>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0"/>
          <p:cNvSpPr/>
          <p:nvPr/>
        </p:nvSpPr>
        <p:spPr>
          <a:xfrm>
            <a:off x="8427400" y="0"/>
            <a:ext cx="717747" cy="3434033"/>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0"/>
          <p:cNvSpPr/>
          <p:nvPr/>
        </p:nvSpPr>
        <p:spPr>
          <a:xfrm flipH="1" rot="5400000">
            <a:off x="1875022" y="4246108"/>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0"/>
          <p:cNvSpPr/>
          <p:nvPr/>
        </p:nvSpPr>
        <p:spPr>
          <a:xfrm flipH="1" rot="-5400000">
            <a:off x="595671" y="3394952"/>
            <a:ext cx="1152879" cy="2344236"/>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8" name="Google Shape;238;p20"/>
          <p:cNvCxnSpPr/>
          <p:nvPr/>
        </p:nvCxnSpPr>
        <p:spPr>
          <a:xfrm rot="10800000">
            <a:off x="-3137" y="3990625"/>
            <a:ext cx="1031400" cy="0"/>
          </a:xfrm>
          <a:prstGeom prst="straightConnector1">
            <a:avLst/>
          </a:prstGeom>
          <a:noFill/>
          <a:ln cap="flat" cmpd="sng" w="19050">
            <a:solidFill>
              <a:schemeClr val="accent1"/>
            </a:solidFill>
            <a:prstDash val="solid"/>
            <a:round/>
            <a:headEnd len="med" w="med" type="none"/>
            <a:tailEnd len="med" w="med" type="none"/>
          </a:ln>
        </p:spPr>
      </p:cxnSp>
      <p:sp>
        <p:nvSpPr>
          <p:cNvPr id="239" name="Google Shape;239;p20"/>
          <p:cNvSpPr txBox="1"/>
          <p:nvPr>
            <p:ph hasCustomPrompt="1" type="title"/>
          </p:nvPr>
        </p:nvSpPr>
        <p:spPr>
          <a:xfrm>
            <a:off x="2621114" y="596300"/>
            <a:ext cx="4448700" cy="907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0" name="Google Shape;240;p20"/>
          <p:cNvSpPr txBox="1"/>
          <p:nvPr>
            <p:ph idx="1" type="subTitle"/>
          </p:nvPr>
        </p:nvSpPr>
        <p:spPr>
          <a:xfrm>
            <a:off x="2621114" y="1345402"/>
            <a:ext cx="4448700" cy="376500"/>
          </a:xfrm>
          <a:prstGeom prst="rect">
            <a:avLst/>
          </a:prstGeom>
        </p:spPr>
        <p:txBody>
          <a:bodyPr anchorCtr="0" anchor="t" bIns="91425" lIns="91425" spcFirstLastPara="1" rIns="91425" wrap="square" tIns="91425">
            <a:noAutofit/>
          </a:bodyPr>
          <a:lstStyle>
            <a:lvl1pPr lvl="0" rtl="0">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41" name="Google Shape;241;p20"/>
          <p:cNvSpPr txBox="1"/>
          <p:nvPr>
            <p:ph hasCustomPrompt="1" idx="2" type="title"/>
          </p:nvPr>
        </p:nvSpPr>
        <p:spPr>
          <a:xfrm>
            <a:off x="2621114" y="2008949"/>
            <a:ext cx="4448700" cy="907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2" name="Google Shape;242;p20"/>
          <p:cNvSpPr txBox="1"/>
          <p:nvPr>
            <p:ph idx="3" type="subTitle"/>
          </p:nvPr>
        </p:nvSpPr>
        <p:spPr>
          <a:xfrm>
            <a:off x="2621114" y="2758051"/>
            <a:ext cx="4448700" cy="376500"/>
          </a:xfrm>
          <a:prstGeom prst="rect">
            <a:avLst/>
          </a:prstGeom>
        </p:spPr>
        <p:txBody>
          <a:bodyPr anchorCtr="0" anchor="t" bIns="91425" lIns="91425" spcFirstLastPara="1" rIns="91425" wrap="square" tIns="91425">
            <a:noAutofit/>
          </a:bodyPr>
          <a:lstStyle>
            <a:lvl1pPr lvl="0" rtl="0">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43" name="Google Shape;243;p20"/>
          <p:cNvSpPr txBox="1"/>
          <p:nvPr>
            <p:ph hasCustomPrompt="1" idx="4" type="title"/>
          </p:nvPr>
        </p:nvSpPr>
        <p:spPr>
          <a:xfrm>
            <a:off x="2621114" y="3421598"/>
            <a:ext cx="4448700" cy="907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4" name="Google Shape;244;p20"/>
          <p:cNvSpPr txBox="1"/>
          <p:nvPr>
            <p:ph idx="5" type="subTitle"/>
          </p:nvPr>
        </p:nvSpPr>
        <p:spPr>
          <a:xfrm>
            <a:off x="2621114" y="4170700"/>
            <a:ext cx="4448700" cy="376500"/>
          </a:xfrm>
          <a:prstGeom prst="rect">
            <a:avLst/>
          </a:prstGeom>
        </p:spPr>
        <p:txBody>
          <a:bodyPr anchorCtr="0" anchor="t" bIns="91425" lIns="91425" spcFirstLastPara="1" rIns="91425" wrap="square" tIns="91425">
            <a:noAutofit/>
          </a:bodyPr>
          <a:lstStyle>
            <a:lvl1pPr lvl="0" rtl="0">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45" name="Google Shape;245;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3"/>
          <p:cNvSpPr/>
          <p:nvPr/>
        </p:nvSpPr>
        <p:spPr>
          <a:xfrm>
            <a:off x="-2350" y="1671100"/>
            <a:ext cx="717747" cy="347249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txBox="1"/>
          <p:nvPr>
            <p:ph type="title"/>
          </p:nvPr>
        </p:nvSpPr>
        <p:spPr>
          <a:xfrm>
            <a:off x="1305536" y="3003125"/>
            <a:ext cx="5022600" cy="7371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b="1" sz="5100">
                <a:latin typeface="Lexend"/>
                <a:ea typeface="Lexend"/>
                <a:cs typeface="Lexend"/>
                <a:sym typeface="Lexen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6" name="Google Shape;26;p3"/>
          <p:cNvSpPr txBox="1"/>
          <p:nvPr>
            <p:ph hasCustomPrompt="1" idx="2" type="title"/>
          </p:nvPr>
        </p:nvSpPr>
        <p:spPr>
          <a:xfrm>
            <a:off x="1520110" y="1320378"/>
            <a:ext cx="1813500" cy="107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b="1" sz="7700">
                <a:solidFill>
                  <a:schemeClr val="dk2"/>
                </a:solidFill>
                <a:latin typeface="Lexend"/>
                <a:ea typeface="Lexend"/>
                <a:cs typeface="Lexend"/>
                <a:sym typeface="Lexend"/>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7" name="Google Shape;27;p3"/>
          <p:cNvSpPr txBox="1"/>
          <p:nvPr>
            <p:ph idx="1" type="subTitle"/>
          </p:nvPr>
        </p:nvSpPr>
        <p:spPr>
          <a:xfrm>
            <a:off x="1305345" y="3805775"/>
            <a:ext cx="5022600" cy="35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8" name="Google Shape;28;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_1">
    <p:spTree>
      <p:nvGrpSpPr>
        <p:cNvPr id="246" name="Shape 246"/>
        <p:cNvGrpSpPr/>
        <p:nvPr/>
      </p:nvGrpSpPr>
      <p:grpSpPr>
        <a:xfrm>
          <a:off x="0" y="0"/>
          <a:ext cx="0" cy="0"/>
          <a:chOff x="0" y="0"/>
          <a:chExt cx="0" cy="0"/>
        </a:xfrm>
      </p:grpSpPr>
      <p:sp>
        <p:nvSpPr>
          <p:cNvPr id="247" name="Google Shape;247;p21"/>
          <p:cNvSpPr txBox="1"/>
          <p:nvPr>
            <p:ph hasCustomPrompt="1" type="title"/>
          </p:nvPr>
        </p:nvSpPr>
        <p:spPr>
          <a:xfrm>
            <a:off x="1020350" y="1773976"/>
            <a:ext cx="2115000" cy="57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8" name="Google Shape;248;p21"/>
          <p:cNvSpPr txBox="1"/>
          <p:nvPr>
            <p:ph idx="1" type="subTitle"/>
          </p:nvPr>
        </p:nvSpPr>
        <p:spPr>
          <a:xfrm>
            <a:off x="1020350" y="2789918"/>
            <a:ext cx="2115000" cy="51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49" name="Google Shape;249;p21"/>
          <p:cNvSpPr txBox="1"/>
          <p:nvPr>
            <p:ph idx="2" type="subTitle"/>
          </p:nvPr>
        </p:nvSpPr>
        <p:spPr>
          <a:xfrm>
            <a:off x="1020350" y="3174831"/>
            <a:ext cx="2115000" cy="82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50" name="Google Shape;250;p21"/>
          <p:cNvSpPr txBox="1"/>
          <p:nvPr>
            <p:ph hasCustomPrompt="1" idx="3" type="title"/>
          </p:nvPr>
        </p:nvSpPr>
        <p:spPr>
          <a:xfrm>
            <a:off x="3514500" y="1773976"/>
            <a:ext cx="2115000" cy="57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51" name="Google Shape;251;p21"/>
          <p:cNvSpPr txBox="1"/>
          <p:nvPr>
            <p:ph idx="4" type="subTitle"/>
          </p:nvPr>
        </p:nvSpPr>
        <p:spPr>
          <a:xfrm>
            <a:off x="3514500" y="2789918"/>
            <a:ext cx="2115000" cy="51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52" name="Google Shape;252;p21"/>
          <p:cNvSpPr txBox="1"/>
          <p:nvPr>
            <p:ph idx="5" type="subTitle"/>
          </p:nvPr>
        </p:nvSpPr>
        <p:spPr>
          <a:xfrm>
            <a:off x="3514500" y="3174831"/>
            <a:ext cx="2115000" cy="82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53" name="Google Shape;253;p21"/>
          <p:cNvSpPr txBox="1"/>
          <p:nvPr>
            <p:ph hasCustomPrompt="1" idx="6" type="title"/>
          </p:nvPr>
        </p:nvSpPr>
        <p:spPr>
          <a:xfrm>
            <a:off x="6008650" y="1773976"/>
            <a:ext cx="2115000" cy="57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54" name="Google Shape;254;p21"/>
          <p:cNvSpPr txBox="1"/>
          <p:nvPr>
            <p:ph idx="7" type="subTitle"/>
          </p:nvPr>
        </p:nvSpPr>
        <p:spPr>
          <a:xfrm>
            <a:off x="6008650" y="2789918"/>
            <a:ext cx="2115000" cy="51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55" name="Google Shape;255;p21"/>
          <p:cNvSpPr txBox="1"/>
          <p:nvPr>
            <p:ph idx="8" type="subTitle"/>
          </p:nvPr>
        </p:nvSpPr>
        <p:spPr>
          <a:xfrm>
            <a:off x="6008650" y="3174831"/>
            <a:ext cx="2115000" cy="82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56" name="Google Shape;256;p21"/>
          <p:cNvSpPr txBox="1"/>
          <p:nvPr>
            <p:ph idx="9"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7" name="Google Shape;257;p21"/>
          <p:cNvSpPr/>
          <p:nvPr/>
        </p:nvSpPr>
        <p:spPr>
          <a:xfrm>
            <a:off x="4571995" y="4605250"/>
            <a:ext cx="4572222" cy="53848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1"/>
          <p:cNvSpPr/>
          <p:nvPr/>
        </p:nvSpPr>
        <p:spPr>
          <a:xfrm flipH="1" rot="5400000">
            <a:off x="269050" y="3834475"/>
            <a:ext cx="997333" cy="1694869"/>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1"/>
          <p:cNvSpPr/>
          <p:nvPr/>
        </p:nvSpPr>
        <p:spPr>
          <a:xfrm rot="5400000">
            <a:off x="1209658" y="4371501"/>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1"/>
          <p:cNvSpPr/>
          <p:nvPr/>
        </p:nvSpPr>
        <p:spPr>
          <a:xfrm flipH="1" rot="10800000">
            <a:off x="-2350" y="220"/>
            <a:ext cx="706125" cy="2586455"/>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1">
    <p:spTree>
      <p:nvGrpSpPr>
        <p:cNvPr id="262" name="Shape 262"/>
        <p:cNvGrpSpPr/>
        <p:nvPr/>
      </p:nvGrpSpPr>
      <p:grpSpPr>
        <a:xfrm>
          <a:off x="0" y="0"/>
          <a:ext cx="0" cy="0"/>
          <a:chOff x="0" y="0"/>
          <a:chExt cx="0" cy="0"/>
        </a:xfrm>
      </p:grpSpPr>
      <p:sp>
        <p:nvSpPr>
          <p:cNvPr id="263" name="Google Shape;263;p22"/>
          <p:cNvSpPr/>
          <p:nvPr/>
        </p:nvSpPr>
        <p:spPr>
          <a:xfrm flipH="1">
            <a:off x="8426253" y="1950325"/>
            <a:ext cx="717747" cy="3193291"/>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p:nvPr/>
        </p:nvSpPr>
        <p:spPr>
          <a:xfrm rot="-5400000">
            <a:off x="2139456" y="-2139473"/>
            <a:ext cx="1861117" cy="6140029"/>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2"/>
          <p:cNvSpPr/>
          <p:nvPr/>
        </p:nvSpPr>
        <p:spPr>
          <a:xfrm rot="-5400000">
            <a:off x="553561" y="-553550"/>
            <a:ext cx="1582564" cy="2689685"/>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accent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2"/>
          <p:cNvSpPr/>
          <p:nvPr/>
        </p:nvSpPr>
        <p:spPr>
          <a:xfrm rot="-5400000">
            <a:off x="1872871" y="875913"/>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2"/>
          <p:cNvSpPr txBox="1"/>
          <p:nvPr>
            <p:ph type="title"/>
          </p:nvPr>
        </p:nvSpPr>
        <p:spPr>
          <a:xfrm>
            <a:off x="3278369" y="2808063"/>
            <a:ext cx="5022600" cy="7371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b="1" sz="5100">
                <a:latin typeface="Lexend"/>
                <a:ea typeface="Lexend"/>
                <a:cs typeface="Lexend"/>
                <a:sym typeface="Lexend"/>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68" name="Google Shape;268;p22"/>
          <p:cNvSpPr txBox="1"/>
          <p:nvPr>
            <p:ph hasCustomPrompt="1" idx="2" type="title"/>
          </p:nvPr>
        </p:nvSpPr>
        <p:spPr>
          <a:xfrm>
            <a:off x="1073818" y="2871891"/>
            <a:ext cx="1813500" cy="107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b="1" sz="7700">
                <a:solidFill>
                  <a:schemeClr val="dk2"/>
                </a:solidFill>
                <a:latin typeface="Lexend"/>
                <a:ea typeface="Lexend"/>
                <a:cs typeface="Lexend"/>
                <a:sym typeface="Lexend"/>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69" name="Google Shape;269;p22"/>
          <p:cNvSpPr txBox="1"/>
          <p:nvPr>
            <p:ph idx="1" type="subTitle"/>
          </p:nvPr>
        </p:nvSpPr>
        <p:spPr>
          <a:xfrm>
            <a:off x="3278178" y="3610713"/>
            <a:ext cx="5022600" cy="35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70" name="Google Shape;270;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1_1">
    <p:spTree>
      <p:nvGrpSpPr>
        <p:cNvPr id="271" name="Shape 271"/>
        <p:cNvGrpSpPr/>
        <p:nvPr/>
      </p:nvGrpSpPr>
      <p:grpSpPr>
        <a:xfrm>
          <a:off x="0" y="0"/>
          <a:ext cx="0" cy="0"/>
          <a:chOff x="0" y="0"/>
          <a:chExt cx="0" cy="0"/>
        </a:xfrm>
      </p:grpSpPr>
      <p:sp>
        <p:nvSpPr>
          <p:cNvPr id="272" name="Google Shape;272;p23"/>
          <p:cNvSpPr/>
          <p:nvPr/>
        </p:nvSpPr>
        <p:spPr>
          <a:xfrm flipH="1">
            <a:off x="8426353" y="101"/>
            <a:ext cx="717747" cy="2567638"/>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flipH="1">
            <a:off x="8242841" y="2919747"/>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flipH="1" rot="10800000">
            <a:off x="7991213" y="2799264"/>
            <a:ext cx="1152879" cy="2344236"/>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txBox="1"/>
          <p:nvPr>
            <p:ph type="title"/>
          </p:nvPr>
        </p:nvSpPr>
        <p:spPr>
          <a:xfrm flipH="1">
            <a:off x="2720272" y="3179875"/>
            <a:ext cx="5022600" cy="737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600"/>
              <a:buNone/>
              <a:defRPr b="1" sz="5100">
                <a:latin typeface="Lexend"/>
                <a:ea typeface="Lexend"/>
                <a:cs typeface="Lexend"/>
                <a:sym typeface="Lexend"/>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76" name="Google Shape;276;p23"/>
          <p:cNvSpPr txBox="1"/>
          <p:nvPr>
            <p:ph hasCustomPrompt="1" idx="2" type="title"/>
          </p:nvPr>
        </p:nvSpPr>
        <p:spPr>
          <a:xfrm flipH="1">
            <a:off x="5714798" y="1497128"/>
            <a:ext cx="1813500" cy="107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b="1" sz="7700">
                <a:solidFill>
                  <a:schemeClr val="dk2"/>
                </a:solidFill>
                <a:latin typeface="Lexend"/>
                <a:ea typeface="Lexend"/>
                <a:cs typeface="Lexend"/>
                <a:sym typeface="Lexend"/>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77" name="Google Shape;277;p23"/>
          <p:cNvSpPr txBox="1"/>
          <p:nvPr>
            <p:ph idx="1" type="subTitle"/>
          </p:nvPr>
        </p:nvSpPr>
        <p:spPr>
          <a:xfrm flipH="1">
            <a:off x="2720463" y="3982525"/>
            <a:ext cx="5022600" cy="354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78" name="Google Shape;278;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279" name="Shape 279"/>
        <p:cNvGrpSpPr/>
        <p:nvPr/>
      </p:nvGrpSpPr>
      <p:grpSpPr>
        <a:xfrm>
          <a:off x="0" y="0"/>
          <a:ext cx="0" cy="0"/>
          <a:chOff x="0" y="0"/>
          <a:chExt cx="0" cy="0"/>
        </a:xfrm>
      </p:grpSpPr>
      <p:sp>
        <p:nvSpPr>
          <p:cNvPr id="280" name="Google Shape;280;p24"/>
          <p:cNvSpPr/>
          <p:nvPr/>
        </p:nvSpPr>
        <p:spPr>
          <a:xfrm>
            <a:off x="0" y="2659650"/>
            <a:ext cx="3442045" cy="2483794"/>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4"/>
          <p:cNvSpPr/>
          <p:nvPr/>
        </p:nvSpPr>
        <p:spPr>
          <a:xfrm flipH="1">
            <a:off x="8428431" y="3937000"/>
            <a:ext cx="715697" cy="1216112"/>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a:off x="8308275" y="4109047"/>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a:off x="8427400" y="0"/>
            <a:ext cx="717747" cy="3434033"/>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txBox="1"/>
          <p:nvPr>
            <p:ph type="title"/>
          </p:nvPr>
        </p:nvSpPr>
        <p:spPr>
          <a:xfrm>
            <a:off x="3497771" y="1401350"/>
            <a:ext cx="4803600" cy="1365900"/>
          </a:xfrm>
          <a:prstGeom prst="rect">
            <a:avLst/>
          </a:prstGeom>
        </p:spPr>
        <p:txBody>
          <a:bodyPr anchorCtr="0" anchor="t" bIns="91425" lIns="91425" spcFirstLastPara="1" rIns="91425" wrap="square" tIns="91425">
            <a:noAutofit/>
          </a:bodyPr>
          <a:lstStyle>
            <a:lvl1pPr lvl="0" algn="r">
              <a:spcBef>
                <a:spcPts val="0"/>
              </a:spcBef>
              <a:spcAft>
                <a:spcPts val="0"/>
              </a:spcAft>
              <a:buSzPts val="3500"/>
              <a:buNone/>
              <a:defRPr b="1" sz="9600">
                <a:latin typeface="Lexend"/>
                <a:ea typeface="Lexend"/>
                <a:cs typeface="Lexend"/>
                <a:sym typeface="Lexend"/>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285" name="Google Shape;285;p24"/>
          <p:cNvSpPr txBox="1"/>
          <p:nvPr>
            <p:ph idx="1" type="subTitle"/>
          </p:nvPr>
        </p:nvSpPr>
        <p:spPr>
          <a:xfrm>
            <a:off x="3497627" y="2805117"/>
            <a:ext cx="4803600" cy="939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9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86" name="Google Shape;286;p24"/>
          <p:cNvSpPr/>
          <p:nvPr>
            <p:ph idx="2" type="pic"/>
          </p:nvPr>
        </p:nvSpPr>
        <p:spPr>
          <a:xfrm>
            <a:off x="948575" y="939114"/>
            <a:ext cx="2067600" cy="3342300"/>
          </a:xfrm>
          <a:prstGeom prst="roundRect">
            <a:avLst>
              <a:gd fmla="val 50000" name="adj"/>
            </a:avLst>
          </a:prstGeom>
          <a:noFill/>
          <a:ln>
            <a:noFill/>
          </a:ln>
        </p:spPr>
      </p:sp>
      <p:sp>
        <p:nvSpPr>
          <p:cNvPr id="287" name="Google Shape;287;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5">
    <p:spTree>
      <p:nvGrpSpPr>
        <p:cNvPr id="288" name="Shape 288"/>
        <p:cNvGrpSpPr/>
        <p:nvPr/>
      </p:nvGrpSpPr>
      <p:grpSpPr>
        <a:xfrm>
          <a:off x="0" y="0"/>
          <a:ext cx="0" cy="0"/>
          <a:chOff x="0" y="0"/>
          <a:chExt cx="0" cy="0"/>
        </a:xfrm>
      </p:grpSpPr>
      <p:sp>
        <p:nvSpPr>
          <p:cNvPr id="289" name="Google Shape;289;p25"/>
          <p:cNvSpPr/>
          <p:nvPr/>
        </p:nvSpPr>
        <p:spPr>
          <a:xfrm>
            <a:off x="4572000" y="2659700"/>
            <a:ext cx="4571907" cy="2483794"/>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rot="5400000">
            <a:off x="1448688" y="-1448490"/>
            <a:ext cx="717747" cy="3614728"/>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txBox="1"/>
          <p:nvPr>
            <p:ph type="title"/>
          </p:nvPr>
        </p:nvSpPr>
        <p:spPr>
          <a:xfrm>
            <a:off x="1020633" y="1119807"/>
            <a:ext cx="2993400" cy="21915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atin typeface="Abhaya Libre Medium"/>
                <a:ea typeface="Abhaya Libre Medium"/>
                <a:cs typeface="Abhaya Libre Medium"/>
                <a:sym typeface="Abhaya Libre Medium"/>
              </a:defRPr>
            </a:lvl2pPr>
            <a:lvl3pPr lvl="2">
              <a:spcBef>
                <a:spcPts val="0"/>
              </a:spcBef>
              <a:spcAft>
                <a:spcPts val="0"/>
              </a:spcAft>
              <a:buSzPts val="3500"/>
              <a:buNone/>
              <a:defRPr>
                <a:latin typeface="Abhaya Libre Medium"/>
                <a:ea typeface="Abhaya Libre Medium"/>
                <a:cs typeface="Abhaya Libre Medium"/>
                <a:sym typeface="Abhaya Libre Medium"/>
              </a:defRPr>
            </a:lvl3pPr>
            <a:lvl4pPr lvl="3">
              <a:spcBef>
                <a:spcPts val="0"/>
              </a:spcBef>
              <a:spcAft>
                <a:spcPts val="0"/>
              </a:spcAft>
              <a:buSzPts val="3500"/>
              <a:buNone/>
              <a:defRPr>
                <a:latin typeface="Abhaya Libre Medium"/>
                <a:ea typeface="Abhaya Libre Medium"/>
                <a:cs typeface="Abhaya Libre Medium"/>
                <a:sym typeface="Abhaya Libre Medium"/>
              </a:defRPr>
            </a:lvl4pPr>
            <a:lvl5pPr lvl="4">
              <a:spcBef>
                <a:spcPts val="0"/>
              </a:spcBef>
              <a:spcAft>
                <a:spcPts val="0"/>
              </a:spcAft>
              <a:buSzPts val="3500"/>
              <a:buNone/>
              <a:defRPr>
                <a:latin typeface="Abhaya Libre Medium"/>
                <a:ea typeface="Abhaya Libre Medium"/>
                <a:cs typeface="Abhaya Libre Medium"/>
                <a:sym typeface="Abhaya Libre Medium"/>
              </a:defRPr>
            </a:lvl5pPr>
            <a:lvl6pPr lvl="5">
              <a:spcBef>
                <a:spcPts val="0"/>
              </a:spcBef>
              <a:spcAft>
                <a:spcPts val="0"/>
              </a:spcAft>
              <a:buSzPts val="3500"/>
              <a:buNone/>
              <a:defRPr>
                <a:latin typeface="Abhaya Libre Medium"/>
                <a:ea typeface="Abhaya Libre Medium"/>
                <a:cs typeface="Abhaya Libre Medium"/>
                <a:sym typeface="Abhaya Libre Medium"/>
              </a:defRPr>
            </a:lvl6pPr>
            <a:lvl7pPr lvl="6">
              <a:spcBef>
                <a:spcPts val="0"/>
              </a:spcBef>
              <a:spcAft>
                <a:spcPts val="0"/>
              </a:spcAft>
              <a:buSzPts val="3500"/>
              <a:buNone/>
              <a:defRPr>
                <a:latin typeface="Abhaya Libre Medium"/>
                <a:ea typeface="Abhaya Libre Medium"/>
                <a:cs typeface="Abhaya Libre Medium"/>
                <a:sym typeface="Abhaya Libre Medium"/>
              </a:defRPr>
            </a:lvl7pPr>
            <a:lvl8pPr lvl="7">
              <a:spcBef>
                <a:spcPts val="0"/>
              </a:spcBef>
              <a:spcAft>
                <a:spcPts val="0"/>
              </a:spcAft>
              <a:buSzPts val="3500"/>
              <a:buNone/>
              <a:defRPr>
                <a:latin typeface="Abhaya Libre Medium"/>
                <a:ea typeface="Abhaya Libre Medium"/>
                <a:cs typeface="Abhaya Libre Medium"/>
                <a:sym typeface="Abhaya Libre Medium"/>
              </a:defRPr>
            </a:lvl8pPr>
            <a:lvl9pPr lvl="8">
              <a:spcBef>
                <a:spcPts val="0"/>
              </a:spcBef>
              <a:spcAft>
                <a:spcPts val="0"/>
              </a:spcAft>
              <a:buSzPts val="3500"/>
              <a:buNone/>
              <a:defRPr>
                <a:latin typeface="Abhaya Libre Medium"/>
                <a:ea typeface="Abhaya Libre Medium"/>
                <a:cs typeface="Abhaya Libre Medium"/>
                <a:sym typeface="Abhaya Libre Medium"/>
              </a:defRPr>
            </a:lvl9pPr>
          </a:lstStyle>
          <a:p/>
        </p:txBody>
      </p:sp>
      <p:sp>
        <p:nvSpPr>
          <p:cNvPr id="292" name="Google Shape;292;p25"/>
          <p:cNvSpPr txBox="1"/>
          <p:nvPr>
            <p:ph idx="1" type="subTitle"/>
          </p:nvPr>
        </p:nvSpPr>
        <p:spPr>
          <a:xfrm>
            <a:off x="1020633" y="3390847"/>
            <a:ext cx="2993400" cy="99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93" name="Google Shape;293;p25"/>
          <p:cNvSpPr/>
          <p:nvPr>
            <p:ph idx="2" type="pic"/>
          </p:nvPr>
        </p:nvSpPr>
        <p:spPr>
          <a:xfrm>
            <a:off x="5523238" y="725375"/>
            <a:ext cx="2492400" cy="3693000"/>
          </a:xfrm>
          <a:prstGeom prst="roundRect">
            <a:avLst>
              <a:gd fmla="val 50000" name="adj"/>
            </a:avLst>
          </a:prstGeom>
          <a:noFill/>
          <a:ln>
            <a:noFill/>
          </a:ln>
        </p:spPr>
      </p:sp>
      <p:sp>
        <p:nvSpPr>
          <p:cNvPr id="294" name="Google Shape;294;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5_1">
    <p:spTree>
      <p:nvGrpSpPr>
        <p:cNvPr id="295" name="Shape 295"/>
        <p:cNvGrpSpPr/>
        <p:nvPr/>
      </p:nvGrpSpPr>
      <p:grpSpPr>
        <a:xfrm>
          <a:off x="0" y="0"/>
          <a:ext cx="0" cy="0"/>
          <a:chOff x="0" y="0"/>
          <a:chExt cx="0" cy="0"/>
        </a:xfrm>
      </p:grpSpPr>
      <p:sp>
        <p:nvSpPr>
          <p:cNvPr id="296" name="Google Shape;296;p26"/>
          <p:cNvSpPr txBox="1"/>
          <p:nvPr>
            <p:ph type="title"/>
          </p:nvPr>
        </p:nvSpPr>
        <p:spPr>
          <a:xfrm>
            <a:off x="2059050" y="3458125"/>
            <a:ext cx="5025900" cy="575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atin typeface="Abhaya Libre Medium"/>
                <a:ea typeface="Abhaya Libre Medium"/>
                <a:cs typeface="Abhaya Libre Medium"/>
                <a:sym typeface="Abhaya Libre Medium"/>
              </a:defRPr>
            </a:lvl2pPr>
            <a:lvl3pPr lvl="2" rtl="0">
              <a:spcBef>
                <a:spcPts val="0"/>
              </a:spcBef>
              <a:spcAft>
                <a:spcPts val="0"/>
              </a:spcAft>
              <a:buSzPts val="3500"/>
              <a:buNone/>
              <a:defRPr>
                <a:latin typeface="Abhaya Libre Medium"/>
                <a:ea typeface="Abhaya Libre Medium"/>
                <a:cs typeface="Abhaya Libre Medium"/>
                <a:sym typeface="Abhaya Libre Medium"/>
              </a:defRPr>
            </a:lvl3pPr>
            <a:lvl4pPr lvl="3" rtl="0">
              <a:spcBef>
                <a:spcPts val="0"/>
              </a:spcBef>
              <a:spcAft>
                <a:spcPts val="0"/>
              </a:spcAft>
              <a:buSzPts val="3500"/>
              <a:buNone/>
              <a:defRPr>
                <a:latin typeface="Abhaya Libre Medium"/>
                <a:ea typeface="Abhaya Libre Medium"/>
                <a:cs typeface="Abhaya Libre Medium"/>
                <a:sym typeface="Abhaya Libre Medium"/>
              </a:defRPr>
            </a:lvl4pPr>
            <a:lvl5pPr lvl="4" rtl="0">
              <a:spcBef>
                <a:spcPts val="0"/>
              </a:spcBef>
              <a:spcAft>
                <a:spcPts val="0"/>
              </a:spcAft>
              <a:buSzPts val="3500"/>
              <a:buNone/>
              <a:defRPr>
                <a:latin typeface="Abhaya Libre Medium"/>
                <a:ea typeface="Abhaya Libre Medium"/>
                <a:cs typeface="Abhaya Libre Medium"/>
                <a:sym typeface="Abhaya Libre Medium"/>
              </a:defRPr>
            </a:lvl5pPr>
            <a:lvl6pPr lvl="5" rtl="0">
              <a:spcBef>
                <a:spcPts val="0"/>
              </a:spcBef>
              <a:spcAft>
                <a:spcPts val="0"/>
              </a:spcAft>
              <a:buSzPts val="3500"/>
              <a:buNone/>
              <a:defRPr>
                <a:latin typeface="Abhaya Libre Medium"/>
                <a:ea typeface="Abhaya Libre Medium"/>
                <a:cs typeface="Abhaya Libre Medium"/>
                <a:sym typeface="Abhaya Libre Medium"/>
              </a:defRPr>
            </a:lvl6pPr>
            <a:lvl7pPr lvl="6" rtl="0">
              <a:spcBef>
                <a:spcPts val="0"/>
              </a:spcBef>
              <a:spcAft>
                <a:spcPts val="0"/>
              </a:spcAft>
              <a:buSzPts val="3500"/>
              <a:buNone/>
              <a:defRPr>
                <a:latin typeface="Abhaya Libre Medium"/>
                <a:ea typeface="Abhaya Libre Medium"/>
                <a:cs typeface="Abhaya Libre Medium"/>
                <a:sym typeface="Abhaya Libre Medium"/>
              </a:defRPr>
            </a:lvl7pPr>
            <a:lvl8pPr lvl="7" rtl="0">
              <a:spcBef>
                <a:spcPts val="0"/>
              </a:spcBef>
              <a:spcAft>
                <a:spcPts val="0"/>
              </a:spcAft>
              <a:buSzPts val="3500"/>
              <a:buNone/>
              <a:defRPr>
                <a:latin typeface="Abhaya Libre Medium"/>
                <a:ea typeface="Abhaya Libre Medium"/>
                <a:cs typeface="Abhaya Libre Medium"/>
                <a:sym typeface="Abhaya Libre Medium"/>
              </a:defRPr>
            </a:lvl8pPr>
            <a:lvl9pPr lvl="8" rtl="0">
              <a:spcBef>
                <a:spcPts val="0"/>
              </a:spcBef>
              <a:spcAft>
                <a:spcPts val="0"/>
              </a:spcAft>
              <a:buSzPts val="3500"/>
              <a:buNone/>
              <a:defRPr>
                <a:latin typeface="Abhaya Libre Medium"/>
                <a:ea typeface="Abhaya Libre Medium"/>
                <a:cs typeface="Abhaya Libre Medium"/>
                <a:sym typeface="Abhaya Libre Medium"/>
              </a:defRPr>
            </a:lvl9pPr>
          </a:lstStyle>
          <a:p/>
        </p:txBody>
      </p:sp>
      <p:sp>
        <p:nvSpPr>
          <p:cNvPr id="297" name="Google Shape;297;p26"/>
          <p:cNvSpPr txBox="1"/>
          <p:nvPr>
            <p:ph idx="1" type="subTitle"/>
          </p:nvPr>
        </p:nvSpPr>
        <p:spPr>
          <a:xfrm>
            <a:off x="2059050" y="4029549"/>
            <a:ext cx="5025900" cy="57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98" name="Google Shape;298;p26"/>
          <p:cNvSpPr/>
          <p:nvPr/>
        </p:nvSpPr>
        <p:spPr>
          <a:xfrm>
            <a:off x="7499600" y="2948849"/>
            <a:ext cx="1644379" cy="219462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6"/>
          <p:cNvSpPr/>
          <p:nvPr/>
        </p:nvSpPr>
        <p:spPr>
          <a:xfrm flipH="1" rot="10800000">
            <a:off x="-2" y="99"/>
            <a:ext cx="717747" cy="3614728"/>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a:off x="7567801" y="27650"/>
            <a:ext cx="1576217" cy="2679031"/>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a:off x="7499600" y="1671115"/>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5_1_1">
    <p:spTree>
      <p:nvGrpSpPr>
        <p:cNvPr id="303" name="Shape 303"/>
        <p:cNvGrpSpPr/>
        <p:nvPr/>
      </p:nvGrpSpPr>
      <p:grpSpPr>
        <a:xfrm>
          <a:off x="0" y="0"/>
          <a:ext cx="0" cy="0"/>
          <a:chOff x="0" y="0"/>
          <a:chExt cx="0" cy="0"/>
        </a:xfrm>
      </p:grpSpPr>
      <p:sp>
        <p:nvSpPr>
          <p:cNvPr id="304" name="Google Shape;304;p27"/>
          <p:cNvSpPr txBox="1"/>
          <p:nvPr>
            <p:ph type="title"/>
          </p:nvPr>
        </p:nvSpPr>
        <p:spPr>
          <a:xfrm>
            <a:off x="4484400" y="1886901"/>
            <a:ext cx="3715500" cy="575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lgn="r">
              <a:spcBef>
                <a:spcPts val="0"/>
              </a:spcBef>
              <a:spcAft>
                <a:spcPts val="0"/>
              </a:spcAft>
              <a:buSzPts val="3500"/>
              <a:buNone/>
              <a:defRPr>
                <a:latin typeface="Abhaya Libre Medium"/>
                <a:ea typeface="Abhaya Libre Medium"/>
                <a:cs typeface="Abhaya Libre Medium"/>
                <a:sym typeface="Abhaya Libre Medium"/>
              </a:defRPr>
            </a:lvl2pPr>
            <a:lvl3pPr lvl="2" rtl="0" algn="r">
              <a:spcBef>
                <a:spcPts val="0"/>
              </a:spcBef>
              <a:spcAft>
                <a:spcPts val="0"/>
              </a:spcAft>
              <a:buSzPts val="3500"/>
              <a:buNone/>
              <a:defRPr>
                <a:latin typeface="Abhaya Libre Medium"/>
                <a:ea typeface="Abhaya Libre Medium"/>
                <a:cs typeface="Abhaya Libre Medium"/>
                <a:sym typeface="Abhaya Libre Medium"/>
              </a:defRPr>
            </a:lvl3pPr>
            <a:lvl4pPr lvl="3" rtl="0" algn="r">
              <a:spcBef>
                <a:spcPts val="0"/>
              </a:spcBef>
              <a:spcAft>
                <a:spcPts val="0"/>
              </a:spcAft>
              <a:buSzPts val="3500"/>
              <a:buNone/>
              <a:defRPr>
                <a:latin typeface="Abhaya Libre Medium"/>
                <a:ea typeface="Abhaya Libre Medium"/>
                <a:cs typeface="Abhaya Libre Medium"/>
                <a:sym typeface="Abhaya Libre Medium"/>
              </a:defRPr>
            </a:lvl4pPr>
            <a:lvl5pPr lvl="4" rtl="0" algn="r">
              <a:spcBef>
                <a:spcPts val="0"/>
              </a:spcBef>
              <a:spcAft>
                <a:spcPts val="0"/>
              </a:spcAft>
              <a:buSzPts val="3500"/>
              <a:buNone/>
              <a:defRPr>
                <a:latin typeface="Abhaya Libre Medium"/>
                <a:ea typeface="Abhaya Libre Medium"/>
                <a:cs typeface="Abhaya Libre Medium"/>
                <a:sym typeface="Abhaya Libre Medium"/>
              </a:defRPr>
            </a:lvl5pPr>
            <a:lvl6pPr lvl="5" rtl="0" algn="r">
              <a:spcBef>
                <a:spcPts val="0"/>
              </a:spcBef>
              <a:spcAft>
                <a:spcPts val="0"/>
              </a:spcAft>
              <a:buSzPts val="3500"/>
              <a:buNone/>
              <a:defRPr>
                <a:latin typeface="Abhaya Libre Medium"/>
                <a:ea typeface="Abhaya Libre Medium"/>
                <a:cs typeface="Abhaya Libre Medium"/>
                <a:sym typeface="Abhaya Libre Medium"/>
              </a:defRPr>
            </a:lvl6pPr>
            <a:lvl7pPr lvl="6" rtl="0" algn="r">
              <a:spcBef>
                <a:spcPts val="0"/>
              </a:spcBef>
              <a:spcAft>
                <a:spcPts val="0"/>
              </a:spcAft>
              <a:buSzPts val="3500"/>
              <a:buNone/>
              <a:defRPr>
                <a:latin typeface="Abhaya Libre Medium"/>
                <a:ea typeface="Abhaya Libre Medium"/>
                <a:cs typeface="Abhaya Libre Medium"/>
                <a:sym typeface="Abhaya Libre Medium"/>
              </a:defRPr>
            </a:lvl7pPr>
            <a:lvl8pPr lvl="7" rtl="0" algn="r">
              <a:spcBef>
                <a:spcPts val="0"/>
              </a:spcBef>
              <a:spcAft>
                <a:spcPts val="0"/>
              </a:spcAft>
              <a:buSzPts val="3500"/>
              <a:buNone/>
              <a:defRPr>
                <a:latin typeface="Abhaya Libre Medium"/>
                <a:ea typeface="Abhaya Libre Medium"/>
                <a:cs typeface="Abhaya Libre Medium"/>
                <a:sym typeface="Abhaya Libre Medium"/>
              </a:defRPr>
            </a:lvl8pPr>
            <a:lvl9pPr lvl="8" rtl="0" algn="r">
              <a:spcBef>
                <a:spcPts val="0"/>
              </a:spcBef>
              <a:spcAft>
                <a:spcPts val="0"/>
              </a:spcAft>
              <a:buSzPts val="3500"/>
              <a:buNone/>
              <a:defRPr>
                <a:latin typeface="Abhaya Libre Medium"/>
                <a:ea typeface="Abhaya Libre Medium"/>
                <a:cs typeface="Abhaya Libre Medium"/>
                <a:sym typeface="Abhaya Libre Medium"/>
              </a:defRPr>
            </a:lvl9pPr>
          </a:lstStyle>
          <a:p/>
        </p:txBody>
      </p:sp>
      <p:sp>
        <p:nvSpPr>
          <p:cNvPr id="305" name="Google Shape;305;p27"/>
          <p:cNvSpPr txBox="1"/>
          <p:nvPr>
            <p:ph idx="1" type="subTitle"/>
          </p:nvPr>
        </p:nvSpPr>
        <p:spPr>
          <a:xfrm>
            <a:off x="4484325" y="2458301"/>
            <a:ext cx="3715500" cy="802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r">
              <a:spcBef>
                <a:spcPts val="0"/>
              </a:spcBef>
              <a:spcAft>
                <a:spcPts val="0"/>
              </a:spcAft>
              <a:buSzPts val="1500"/>
              <a:buNone/>
              <a:defRPr/>
            </a:lvl2pPr>
            <a:lvl3pPr lvl="2" rtl="0" algn="r">
              <a:spcBef>
                <a:spcPts val="0"/>
              </a:spcBef>
              <a:spcAft>
                <a:spcPts val="0"/>
              </a:spcAft>
              <a:buSzPts val="1500"/>
              <a:buNone/>
              <a:defRPr/>
            </a:lvl3pPr>
            <a:lvl4pPr lvl="3" rtl="0" algn="r">
              <a:spcBef>
                <a:spcPts val="0"/>
              </a:spcBef>
              <a:spcAft>
                <a:spcPts val="0"/>
              </a:spcAft>
              <a:buSzPts val="1500"/>
              <a:buNone/>
              <a:defRPr/>
            </a:lvl4pPr>
            <a:lvl5pPr lvl="4" rtl="0" algn="r">
              <a:spcBef>
                <a:spcPts val="0"/>
              </a:spcBef>
              <a:spcAft>
                <a:spcPts val="0"/>
              </a:spcAft>
              <a:buSzPts val="1500"/>
              <a:buNone/>
              <a:defRPr/>
            </a:lvl5pPr>
            <a:lvl6pPr lvl="5" rtl="0" algn="r">
              <a:spcBef>
                <a:spcPts val="0"/>
              </a:spcBef>
              <a:spcAft>
                <a:spcPts val="0"/>
              </a:spcAft>
              <a:buSzPts val="1500"/>
              <a:buNone/>
              <a:defRPr/>
            </a:lvl6pPr>
            <a:lvl7pPr lvl="6" rtl="0" algn="r">
              <a:spcBef>
                <a:spcPts val="0"/>
              </a:spcBef>
              <a:spcAft>
                <a:spcPts val="0"/>
              </a:spcAft>
              <a:buSzPts val="1500"/>
              <a:buNone/>
              <a:defRPr/>
            </a:lvl7pPr>
            <a:lvl8pPr lvl="7" rtl="0" algn="r">
              <a:spcBef>
                <a:spcPts val="0"/>
              </a:spcBef>
              <a:spcAft>
                <a:spcPts val="0"/>
              </a:spcAft>
              <a:buSzPts val="1500"/>
              <a:buNone/>
              <a:defRPr/>
            </a:lvl8pPr>
            <a:lvl9pPr lvl="8" rtl="0" algn="r">
              <a:spcBef>
                <a:spcPts val="0"/>
              </a:spcBef>
              <a:spcAft>
                <a:spcPts val="0"/>
              </a:spcAft>
              <a:buSzPts val="1500"/>
              <a:buNone/>
              <a:defRPr/>
            </a:lvl9pPr>
          </a:lstStyle>
          <a:p/>
        </p:txBody>
      </p:sp>
      <p:sp>
        <p:nvSpPr>
          <p:cNvPr id="306" name="Google Shape;306;p27"/>
          <p:cNvSpPr/>
          <p:nvPr/>
        </p:nvSpPr>
        <p:spPr>
          <a:xfrm>
            <a:off x="5213804" y="466623"/>
            <a:ext cx="918025" cy="914250"/>
          </a:xfrm>
          <a:custGeom>
            <a:rect b="b" l="l" r="r" t="t"/>
            <a:pathLst>
              <a:path extrusionOk="0" h="36570" w="36721">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p:nvPr/>
        </p:nvSpPr>
        <p:spPr>
          <a:xfrm flipH="1" rot="10800000">
            <a:off x="0" y="4608558"/>
            <a:ext cx="6548932" cy="53516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7"/>
          <p:cNvSpPr/>
          <p:nvPr/>
        </p:nvSpPr>
        <p:spPr>
          <a:xfrm flipH="1" rot="10800000">
            <a:off x="6562025" y="268"/>
            <a:ext cx="2582005" cy="1344558"/>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7"/>
          <p:cNvSpPr/>
          <p:nvPr/>
        </p:nvSpPr>
        <p:spPr>
          <a:xfrm flipH="1" rot="10800000">
            <a:off x="7021522" y="3525763"/>
            <a:ext cx="2135262" cy="3629084"/>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7"/>
          <p:cNvSpPr/>
          <p:nvPr/>
        </p:nvSpPr>
        <p:spPr>
          <a:xfrm flipH="1" rot="10800000">
            <a:off x="7204147" y="4004372"/>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7"/>
          <p:cNvSpPr/>
          <p:nvPr/>
        </p:nvSpPr>
        <p:spPr>
          <a:xfrm rot="5400000">
            <a:off x="233310" y="2377333"/>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27"/>
          <p:cNvGrpSpPr/>
          <p:nvPr/>
        </p:nvGrpSpPr>
        <p:grpSpPr>
          <a:xfrm>
            <a:off x="-265864" y="2275816"/>
            <a:ext cx="1153456" cy="2869634"/>
            <a:chOff x="-265864" y="2275816"/>
            <a:chExt cx="1153456" cy="2869634"/>
          </a:xfrm>
        </p:grpSpPr>
        <p:sp>
          <p:nvSpPr>
            <p:cNvPr id="313" name="Google Shape;313;p27"/>
            <p:cNvSpPr/>
            <p:nvPr/>
          </p:nvSpPr>
          <p:spPr>
            <a:xfrm rot="10800000">
              <a:off x="-265864" y="2275816"/>
              <a:ext cx="1152879" cy="2344236"/>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4" name="Google Shape;314;p27"/>
            <p:cNvCxnSpPr/>
            <p:nvPr/>
          </p:nvCxnSpPr>
          <p:spPr>
            <a:xfrm>
              <a:off x="887593" y="4611150"/>
              <a:ext cx="0" cy="534300"/>
            </a:xfrm>
            <a:prstGeom prst="straightConnector1">
              <a:avLst/>
            </a:prstGeom>
            <a:noFill/>
            <a:ln cap="flat" cmpd="sng" w="19050">
              <a:solidFill>
                <a:schemeClr val="accent1"/>
              </a:solidFill>
              <a:prstDash val="solid"/>
              <a:round/>
              <a:headEnd len="med" w="med" type="none"/>
              <a:tailEnd len="med" w="med" type="none"/>
            </a:ln>
          </p:spPr>
        </p:cxnSp>
      </p:grpSp>
      <p:sp>
        <p:nvSpPr>
          <p:cNvPr id="315" name="Google Shape;315;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7">
    <p:spTree>
      <p:nvGrpSpPr>
        <p:cNvPr id="316" name="Shape 316"/>
        <p:cNvGrpSpPr/>
        <p:nvPr/>
      </p:nvGrpSpPr>
      <p:grpSpPr>
        <a:xfrm>
          <a:off x="0" y="0"/>
          <a:ext cx="0" cy="0"/>
          <a:chOff x="0" y="0"/>
          <a:chExt cx="0" cy="0"/>
        </a:xfrm>
      </p:grpSpPr>
      <p:sp>
        <p:nvSpPr>
          <p:cNvPr id="317" name="Google Shape;317;p28"/>
          <p:cNvSpPr/>
          <p:nvPr/>
        </p:nvSpPr>
        <p:spPr>
          <a:xfrm flipH="1">
            <a:off x="7995570" y="694630"/>
            <a:ext cx="1905129" cy="2404384"/>
          </a:xfrm>
          <a:custGeom>
            <a:rect b="b" l="l" r="r" t="t"/>
            <a:pathLst>
              <a:path extrusionOk="0" fill="none" h="81346" w="64455">
                <a:moveTo>
                  <a:pt x="1" y="1"/>
                </a:moveTo>
                <a:lnTo>
                  <a:pt x="23794" y="1"/>
                </a:lnTo>
                <a:cubicBezTo>
                  <a:pt x="46157" y="1"/>
                  <a:pt x="64454" y="18298"/>
                  <a:pt x="64454" y="40686"/>
                </a:cubicBezTo>
                <a:lnTo>
                  <a:pt x="64454" y="40686"/>
                </a:lnTo>
                <a:cubicBezTo>
                  <a:pt x="64454" y="63049"/>
                  <a:pt x="46157" y="81346"/>
                  <a:pt x="23794" y="81346"/>
                </a:cubicBezTo>
                <a:lnTo>
                  <a:pt x="26" y="81346"/>
                </a:lnTo>
              </a:path>
            </a:pathLst>
          </a:custGeom>
          <a:noFill/>
          <a:ln cap="flat" cmpd="sng" w="19050">
            <a:solidFill>
              <a:schemeClr val="dk1"/>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flipH="1">
            <a:off x="8248979" y="2610834"/>
            <a:ext cx="640787" cy="627332"/>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a:off x="4571995" y="4605250"/>
            <a:ext cx="4572222" cy="53848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8"/>
          <p:cNvSpPr/>
          <p:nvPr/>
        </p:nvSpPr>
        <p:spPr>
          <a:xfrm flipH="1" rot="5400000">
            <a:off x="469499" y="3350172"/>
            <a:ext cx="1349717" cy="2293440"/>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8"/>
          <p:cNvSpPr/>
          <p:nvPr/>
        </p:nvSpPr>
        <p:spPr>
          <a:xfrm rot="5400000">
            <a:off x="1751633" y="4060301"/>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8"/>
          <p:cNvSpPr/>
          <p:nvPr/>
        </p:nvSpPr>
        <p:spPr>
          <a:xfrm flipH="1" rot="10800000">
            <a:off x="-2350" y="220"/>
            <a:ext cx="706125" cy="2586455"/>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8"/>
          <p:cNvSpPr txBox="1"/>
          <p:nvPr>
            <p:ph type="title"/>
          </p:nvPr>
        </p:nvSpPr>
        <p:spPr>
          <a:xfrm>
            <a:off x="947538" y="1886901"/>
            <a:ext cx="3715500" cy="575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atin typeface="Abhaya Libre Medium"/>
                <a:ea typeface="Abhaya Libre Medium"/>
                <a:cs typeface="Abhaya Libre Medium"/>
                <a:sym typeface="Abhaya Libre Medium"/>
              </a:defRPr>
            </a:lvl2pPr>
            <a:lvl3pPr lvl="2" rtl="0">
              <a:spcBef>
                <a:spcPts val="0"/>
              </a:spcBef>
              <a:spcAft>
                <a:spcPts val="0"/>
              </a:spcAft>
              <a:buSzPts val="3500"/>
              <a:buNone/>
              <a:defRPr>
                <a:latin typeface="Abhaya Libre Medium"/>
                <a:ea typeface="Abhaya Libre Medium"/>
                <a:cs typeface="Abhaya Libre Medium"/>
                <a:sym typeface="Abhaya Libre Medium"/>
              </a:defRPr>
            </a:lvl3pPr>
            <a:lvl4pPr lvl="3" rtl="0">
              <a:spcBef>
                <a:spcPts val="0"/>
              </a:spcBef>
              <a:spcAft>
                <a:spcPts val="0"/>
              </a:spcAft>
              <a:buSzPts val="3500"/>
              <a:buNone/>
              <a:defRPr>
                <a:latin typeface="Abhaya Libre Medium"/>
                <a:ea typeface="Abhaya Libre Medium"/>
                <a:cs typeface="Abhaya Libre Medium"/>
                <a:sym typeface="Abhaya Libre Medium"/>
              </a:defRPr>
            </a:lvl4pPr>
            <a:lvl5pPr lvl="4" rtl="0">
              <a:spcBef>
                <a:spcPts val="0"/>
              </a:spcBef>
              <a:spcAft>
                <a:spcPts val="0"/>
              </a:spcAft>
              <a:buSzPts val="3500"/>
              <a:buNone/>
              <a:defRPr>
                <a:latin typeface="Abhaya Libre Medium"/>
                <a:ea typeface="Abhaya Libre Medium"/>
                <a:cs typeface="Abhaya Libre Medium"/>
                <a:sym typeface="Abhaya Libre Medium"/>
              </a:defRPr>
            </a:lvl5pPr>
            <a:lvl6pPr lvl="5" rtl="0">
              <a:spcBef>
                <a:spcPts val="0"/>
              </a:spcBef>
              <a:spcAft>
                <a:spcPts val="0"/>
              </a:spcAft>
              <a:buSzPts val="3500"/>
              <a:buNone/>
              <a:defRPr>
                <a:latin typeface="Abhaya Libre Medium"/>
                <a:ea typeface="Abhaya Libre Medium"/>
                <a:cs typeface="Abhaya Libre Medium"/>
                <a:sym typeface="Abhaya Libre Medium"/>
              </a:defRPr>
            </a:lvl6pPr>
            <a:lvl7pPr lvl="6" rtl="0">
              <a:spcBef>
                <a:spcPts val="0"/>
              </a:spcBef>
              <a:spcAft>
                <a:spcPts val="0"/>
              </a:spcAft>
              <a:buSzPts val="3500"/>
              <a:buNone/>
              <a:defRPr>
                <a:latin typeface="Abhaya Libre Medium"/>
                <a:ea typeface="Abhaya Libre Medium"/>
                <a:cs typeface="Abhaya Libre Medium"/>
                <a:sym typeface="Abhaya Libre Medium"/>
              </a:defRPr>
            </a:lvl7pPr>
            <a:lvl8pPr lvl="7" rtl="0">
              <a:spcBef>
                <a:spcPts val="0"/>
              </a:spcBef>
              <a:spcAft>
                <a:spcPts val="0"/>
              </a:spcAft>
              <a:buSzPts val="3500"/>
              <a:buNone/>
              <a:defRPr>
                <a:latin typeface="Abhaya Libre Medium"/>
                <a:ea typeface="Abhaya Libre Medium"/>
                <a:cs typeface="Abhaya Libre Medium"/>
                <a:sym typeface="Abhaya Libre Medium"/>
              </a:defRPr>
            </a:lvl8pPr>
            <a:lvl9pPr lvl="8" rtl="0">
              <a:spcBef>
                <a:spcPts val="0"/>
              </a:spcBef>
              <a:spcAft>
                <a:spcPts val="0"/>
              </a:spcAft>
              <a:buSzPts val="3500"/>
              <a:buNone/>
              <a:defRPr>
                <a:latin typeface="Abhaya Libre Medium"/>
                <a:ea typeface="Abhaya Libre Medium"/>
                <a:cs typeface="Abhaya Libre Medium"/>
                <a:sym typeface="Abhaya Libre Medium"/>
              </a:defRPr>
            </a:lvl9pPr>
          </a:lstStyle>
          <a:p/>
        </p:txBody>
      </p:sp>
      <p:sp>
        <p:nvSpPr>
          <p:cNvPr id="324" name="Google Shape;324;p28"/>
          <p:cNvSpPr txBox="1"/>
          <p:nvPr>
            <p:ph idx="1" type="subTitle"/>
          </p:nvPr>
        </p:nvSpPr>
        <p:spPr>
          <a:xfrm>
            <a:off x="947463" y="2458301"/>
            <a:ext cx="37155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325" name="Google Shape;325;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7_1">
    <p:spTree>
      <p:nvGrpSpPr>
        <p:cNvPr id="326" name="Shape 326"/>
        <p:cNvGrpSpPr/>
        <p:nvPr/>
      </p:nvGrpSpPr>
      <p:grpSpPr>
        <a:xfrm>
          <a:off x="0" y="0"/>
          <a:ext cx="0" cy="0"/>
          <a:chOff x="0" y="0"/>
          <a:chExt cx="0" cy="0"/>
        </a:xfrm>
      </p:grpSpPr>
      <p:sp>
        <p:nvSpPr>
          <p:cNvPr id="327" name="Google Shape;327;p29"/>
          <p:cNvSpPr/>
          <p:nvPr/>
        </p:nvSpPr>
        <p:spPr>
          <a:xfrm rot="10800000">
            <a:off x="3111606" y="4308461"/>
            <a:ext cx="6027819" cy="834572"/>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 name="Google Shape;328;p29"/>
          <p:cNvGrpSpPr/>
          <p:nvPr/>
        </p:nvGrpSpPr>
        <p:grpSpPr>
          <a:xfrm rot="10800000">
            <a:off x="3460883" y="334897"/>
            <a:ext cx="962918" cy="957618"/>
            <a:chOff x="7287638" y="313700"/>
            <a:chExt cx="796986" cy="792599"/>
          </a:xfrm>
        </p:grpSpPr>
        <p:sp>
          <p:nvSpPr>
            <p:cNvPr id="329" name="Google Shape;329;p29"/>
            <p:cNvSpPr/>
            <p:nvPr/>
          </p:nvSpPr>
          <p:spPr>
            <a:xfrm>
              <a:off x="7287638" y="331076"/>
              <a:ext cx="775223" cy="775223"/>
            </a:xfrm>
            <a:custGeom>
              <a:rect b="b" l="l" r="r" t="t"/>
              <a:pathLst>
                <a:path extrusionOk="0" fill="none" h="13429" w="13429">
                  <a:moveTo>
                    <a:pt x="13429" y="13428"/>
                  </a:moveTo>
                  <a:lnTo>
                    <a:pt x="1" y="13428"/>
                  </a:lnTo>
                  <a:lnTo>
                    <a:pt x="1" y="1"/>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9"/>
            <p:cNvSpPr/>
            <p:nvPr/>
          </p:nvSpPr>
          <p:spPr>
            <a:xfrm>
              <a:off x="7293468" y="313700"/>
              <a:ext cx="791155" cy="786826"/>
            </a:xfrm>
            <a:custGeom>
              <a:rect b="b" l="l" r="r" t="t"/>
              <a:pathLst>
                <a:path extrusionOk="0" fill="none" h="13630" w="13705">
                  <a:moveTo>
                    <a:pt x="0" y="13629"/>
                  </a:moveTo>
                  <a:lnTo>
                    <a:pt x="13704" y="0"/>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29"/>
          <p:cNvSpPr/>
          <p:nvPr/>
        </p:nvSpPr>
        <p:spPr>
          <a:xfrm rot="10800000">
            <a:off x="7515973" y="4036760"/>
            <a:ext cx="918025" cy="914250"/>
          </a:xfrm>
          <a:custGeom>
            <a:rect b="b" l="l" r="r" t="t"/>
            <a:pathLst>
              <a:path extrusionOk="0" h="36570" w="36721">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9"/>
          <p:cNvSpPr/>
          <p:nvPr/>
        </p:nvSpPr>
        <p:spPr>
          <a:xfrm rot="10800000">
            <a:off x="-4716" y="-701"/>
            <a:ext cx="3116310" cy="53848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9"/>
          <p:cNvSpPr/>
          <p:nvPr/>
        </p:nvSpPr>
        <p:spPr>
          <a:xfrm flipH="1" rot="-5400000">
            <a:off x="7722302" y="-370628"/>
            <a:ext cx="1058150" cy="1798009"/>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9"/>
          <p:cNvSpPr/>
          <p:nvPr/>
        </p:nvSpPr>
        <p:spPr>
          <a:xfrm rot="-5400000">
            <a:off x="7552004" y="607957"/>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9"/>
          <p:cNvSpPr/>
          <p:nvPr/>
        </p:nvSpPr>
        <p:spPr>
          <a:xfrm flipH="1" rot="-5400000">
            <a:off x="-473256" y="3282528"/>
            <a:ext cx="2135262" cy="3629084"/>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9"/>
          <p:cNvSpPr/>
          <p:nvPr/>
        </p:nvSpPr>
        <p:spPr>
          <a:xfrm flipH="1" rot="-5400000">
            <a:off x="885372" y="3944834"/>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9"/>
          <p:cNvSpPr txBox="1"/>
          <p:nvPr>
            <p:ph type="title"/>
          </p:nvPr>
        </p:nvSpPr>
        <p:spPr>
          <a:xfrm>
            <a:off x="1354150" y="1518150"/>
            <a:ext cx="2833200" cy="22926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atin typeface="Abhaya Libre Medium"/>
                <a:ea typeface="Abhaya Libre Medium"/>
                <a:cs typeface="Abhaya Libre Medium"/>
                <a:sym typeface="Abhaya Libre Medium"/>
              </a:defRPr>
            </a:lvl2pPr>
            <a:lvl3pPr lvl="2" rtl="0">
              <a:spcBef>
                <a:spcPts val="0"/>
              </a:spcBef>
              <a:spcAft>
                <a:spcPts val="0"/>
              </a:spcAft>
              <a:buSzPts val="3500"/>
              <a:buNone/>
              <a:defRPr>
                <a:latin typeface="Abhaya Libre Medium"/>
                <a:ea typeface="Abhaya Libre Medium"/>
                <a:cs typeface="Abhaya Libre Medium"/>
                <a:sym typeface="Abhaya Libre Medium"/>
              </a:defRPr>
            </a:lvl3pPr>
            <a:lvl4pPr lvl="3" rtl="0">
              <a:spcBef>
                <a:spcPts val="0"/>
              </a:spcBef>
              <a:spcAft>
                <a:spcPts val="0"/>
              </a:spcAft>
              <a:buSzPts val="3500"/>
              <a:buNone/>
              <a:defRPr>
                <a:latin typeface="Abhaya Libre Medium"/>
                <a:ea typeface="Abhaya Libre Medium"/>
                <a:cs typeface="Abhaya Libre Medium"/>
                <a:sym typeface="Abhaya Libre Medium"/>
              </a:defRPr>
            </a:lvl4pPr>
            <a:lvl5pPr lvl="4" rtl="0">
              <a:spcBef>
                <a:spcPts val="0"/>
              </a:spcBef>
              <a:spcAft>
                <a:spcPts val="0"/>
              </a:spcAft>
              <a:buSzPts val="3500"/>
              <a:buNone/>
              <a:defRPr>
                <a:latin typeface="Abhaya Libre Medium"/>
                <a:ea typeface="Abhaya Libre Medium"/>
                <a:cs typeface="Abhaya Libre Medium"/>
                <a:sym typeface="Abhaya Libre Medium"/>
              </a:defRPr>
            </a:lvl5pPr>
            <a:lvl6pPr lvl="5" rtl="0">
              <a:spcBef>
                <a:spcPts val="0"/>
              </a:spcBef>
              <a:spcAft>
                <a:spcPts val="0"/>
              </a:spcAft>
              <a:buSzPts val="3500"/>
              <a:buNone/>
              <a:defRPr>
                <a:latin typeface="Abhaya Libre Medium"/>
                <a:ea typeface="Abhaya Libre Medium"/>
                <a:cs typeface="Abhaya Libre Medium"/>
                <a:sym typeface="Abhaya Libre Medium"/>
              </a:defRPr>
            </a:lvl6pPr>
            <a:lvl7pPr lvl="6" rtl="0">
              <a:spcBef>
                <a:spcPts val="0"/>
              </a:spcBef>
              <a:spcAft>
                <a:spcPts val="0"/>
              </a:spcAft>
              <a:buSzPts val="3500"/>
              <a:buNone/>
              <a:defRPr>
                <a:latin typeface="Abhaya Libre Medium"/>
                <a:ea typeface="Abhaya Libre Medium"/>
                <a:cs typeface="Abhaya Libre Medium"/>
                <a:sym typeface="Abhaya Libre Medium"/>
              </a:defRPr>
            </a:lvl7pPr>
            <a:lvl8pPr lvl="7" rtl="0">
              <a:spcBef>
                <a:spcPts val="0"/>
              </a:spcBef>
              <a:spcAft>
                <a:spcPts val="0"/>
              </a:spcAft>
              <a:buSzPts val="3500"/>
              <a:buNone/>
              <a:defRPr>
                <a:latin typeface="Abhaya Libre Medium"/>
                <a:ea typeface="Abhaya Libre Medium"/>
                <a:cs typeface="Abhaya Libre Medium"/>
                <a:sym typeface="Abhaya Libre Medium"/>
              </a:defRPr>
            </a:lvl8pPr>
            <a:lvl9pPr lvl="8" rtl="0">
              <a:spcBef>
                <a:spcPts val="0"/>
              </a:spcBef>
              <a:spcAft>
                <a:spcPts val="0"/>
              </a:spcAft>
              <a:buSzPts val="3500"/>
              <a:buNone/>
              <a:defRPr>
                <a:latin typeface="Abhaya Libre Medium"/>
                <a:ea typeface="Abhaya Libre Medium"/>
                <a:cs typeface="Abhaya Libre Medium"/>
                <a:sym typeface="Abhaya Libre Medium"/>
              </a:defRPr>
            </a:lvl9pPr>
          </a:lstStyle>
          <a:p/>
        </p:txBody>
      </p:sp>
      <p:sp>
        <p:nvSpPr>
          <p:cNvPr id="338" name="Google Shape;338;p29"/>
          <p:cNvSpPr txBox="1"/>
          <p:nvPr>
            <p:ph idx="1" type="body"/>
          </p:nvPr>
        </p:nvSpPr>
        <p:spPr>
          <a:xfrm>
            <a:off x="4183625" y="1451725"/>
            <a:ext cx="3704700" cy="2501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Font typeface="Bai Jamjuree"/>
              <a:buChar char="●"/>
              <a:defRPr sz="1500">
                <a:latin typeface="Abhaya Libre SemiBold"/>
                <a:ea typeface="Abhaya Libre SemiBold"/>
                <a:cs typeface="Abhaya Libre SemiBold"/>
                <a:sym typeface="Abhaya Libre SemiBold"/>
              </a:defRPr>
            </a:lvl1pPr>
            <a:lvl2pPr indent="-317500" lvl="1" marL="914400" rtl="0">
              <a:spcBef>
                <a:spcPts val="0"/>
              </a:spcBef>
              <a:spcAft>
                <a:spcPts val="0"/>
              </a:spcAft>
              <a:buClr>
                <a:schemeClr val="accent1"/>
              </a:buClr>
              <a:buSzPts val="1400"/>
              <a:buFont typeface="Bai Jamjuree"/>
              <a:buChar char="○"/>
              <a:defRPr/>
            </a:lvl2pPr>
            <a:lvl3pPr indent="-317500" lvl="2" marL="1371600" rtl="0">
              <a:spcBef>
                <a:spcPts val="0"/>
              </a:spcBef>
              <a:spcAft>
                <a:spcPts val="0"/>
              </a:spcAft>
              <a:buClr>
                <a:schemeClr val="accent1"/>
              </a:buClr>
              <a:buSzPts val="1400"/>
              <a:buFont typeface="Bai Jamjuree"/>
              <a:buChar char="■"/>
              <a:defRPr/>
            </a:lvl3pPr>
            <a:lvl4pPr indent="-317500" lvl="3" marL="1828800" rtl="0">
              <a:spcBef>
                <a:spcPts val="0"/>
              </a:spcBef>
              <a:spcAft>
                <a:spcPts val="0"/>
              </a:spcAft>
              <a:buClr>
                <a:schemeClr val="accent1"/>
              </a:buClr>
              <a:buSzPts val="1400"/>
              <a:buFont typeface="Bai Jamjuree"/>
              <a:buChar char="●"/>
              <a:defRPr/>
            </a:lvl4pPr>
            <a:lvl5pPr indent="-317500" lvl="4" marL="2286000" rtl="0">
              <a:spcBef>
                <a:spcPts val="0"/>
              </a:spcBef>
              <a:spcAft>
                <a:spcPts val="0"/>
              </a:spcAft>
              <a:buClr>
                <a:schemeClr val="accent1"/>
              </a:buClr>
              <a:buSzPts val="1400"/>
              <a:buFont typeface="Bai Jamjuree"/>
              <a:buChar char="○"/>
              <a:defRPr/>
            </a:lvl5pPr>
            <a:lvl6pPr indent="-317500" lvl="5" marL="2743200" rtl="0">
              <a:spcBef>
                <a:spcPts val="0"/>
              </a:spcBef>
              <a:spcAft>
                <a:spcPts val="0"/>
              </a:spcAft>
              <a:buClr>
                <a:schemeClr val="accent1"/>
              </a:buClr>
              <a:buSzPts val="1400"/>
              <a:buFont typeface="Bai Jamjuree"/>
              <a:buChar char="■"/>
              <a:defRPr/>
            </a:lvl6pPr>
            <a:lvl7pPr indent="-317500" lvl="6" marL="3200400" rtl="0">
              <a:spcBef>
                <a:spcPts val="0"/>
              </a:spcBef>
              <a:spcAft>
                <a:spcPts val="0"/>
              </a:spcAft>
              <a:buClr>
                <a:schemeClr val="accent1"/>
              </a:buClr>
              <a:buSzPts val="1400"/>
              <a:buFont typeface="Bai Jamjuree"/>
              <a:buChar char="●"/>
              <a:defRPr/>
            </a:lvl7pPr>
            <a:lvl8pPr indent="-317500" lvl="7" marL="3657600" rtl="0">
              <a:spcBef>
                <a:spcPts val="0"/>
              </a:spcBef>
              <a:spcAft>
                <a:spcPts val="0"/>
              </a:spcAft>
              <a:buClr>
                <a:schemeClr val="accent1"/>
              </a:buClr>
              <a:buSzPts val="1400"/>
              <a:buFont typeface="Bai Jamjuree"/>
              <a:buChar char="○"/>
              <a:defRPr/>
            </a:lvl8pPr>
            <a:lvl9pPr indent="-317500" lvl="8" marL="4114800" rtl="0">
              <a:spcBef>
                <a:spcPts val="0"/>
              </a:spcBef>
              <a:spcAft>
                <a:spcPts val="0"/>
              </a:spcAft>
              <a:buClr>
                <a:schemeClr val="accent1"/>
              </a:buClr>
              <a:buSzPts val="1400"/>
              <a:buFont typeface="Bai Jamjuree"/>
              <a:buChar char="■"/>
              <a:defRPr/>
            </a:lvl9pPr>
          </a:lstStyle>
          <a:p/>
        </p:txBody>
      </p:sp>
      <p:sp>
        <p:nvSpPr>
          <p:cNvPr id="339" name="Google Shape;339;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Abhaya Libre SemiBold"/>
                <a:ea typeface="Abhaya Libre SemiBold"/>
                <a:cs typeface="Abhaya Libre SemiBold"/>
                <a:sym typeface="Abhaya Libre SemiBold"/>
              </a:defRPr>
            </a:lvl1pPr>
            <a:lvl2pPr lvl="1">
              <a:buNone/>
              <a:defRPr>
                <a:latin typeface="Abhaya Libre SemiBold"/>
                <a:ea typeface="Abhaya Libre SemiBold"/>
                <a:cs typeface="Abhaya Libre SemiBold"/>
                <a:sym typeface="Abhaya Libre SemiBold"/>
              </a:defRPr>
            </a:lvl2pPr>
            <a:lvl3pPr lvl="2">
              <a:buNone/>
              <a:defRPr>
                <a:latin typeface="Abhaya Libre SemiBold"/>
                <a:ea typeface="Abhaya Libre SemiBold"/>
                <a:cs typeface="Abhaya Libre SemiBold"/>
                <a:sym typeface="Abhaya Libre SemiBold"/>
              </a:defRPr>
            </a:lvl3pPr>
            <a:lvl4pPr lvl="3">
              <a:buNone/>
              <a:defRPr>
                <a:latin typeface="Abhaya Libre SemiBold"/>
                <a:ea typeface="Abhaya Libre SemiBold"/>
                <a:cs typeface="Abhaya Libre SemiBold"/>
                <a:sym typeface="Abhaya Libre SemiBold"/>
              </a:defRPr>
            </a:lvl4pPr>
            <a:lvl5pPr lvl="4">
              <a:buNone/>
              <a:defRPr>
                <a:latin typeface="Abhaya Libre SemiBold"/>
                <a:ea typeface="Abhaya Libre SemiBold"/>
                <a:cs typeface="Abhaya Libre SemiBold"/>
                <a:sym typeface="Abhaya Libre SemiBold"/>
              </a:defRPr>
            </a:lvl5pPr>
            <a:lvl6pPr lvl="5">
              <a:buNone/>
              <a:defRPr>
                <a:latin typeface="Abhaya Libre SemiBold"/>
                <a:ea typeface="Abhaya Libre SemiBold"/>
                <a:cs typeface="Abhaya Libre SemiBold"/>
                <a:sym typeface="Abhaya Libre SemiBold"/>
              </a:defRPr>
            </a:lvl6pPr>
            <a:lvl7pPr lvl="6">
              <a:buNone/>
              <a:defRPr>
                <a:latin typeface="Abhaya Libre SemiBold"/>
                <a:ea typeface="Abhaya Libre SemiBold"/>
                <a:cs typeface="Abhaya Libre SemiBold"/>
                <a:sym typeface="Abhaya Libre SemiBold"/>
              </a:defRPr>
            </a:lvl7pPr>
            <a:lvl8pPr lvl="7">
              <a:buNone/>
              <a:defRPr>
                <a:latin typeface="Abhaya Libre SemiBold"/>
                <a:ea typeface="Abhaya Libre SemiBold"/>
                <a:cs typeface="Abhaya Libre SemiBold"/>
                <a:sym typeface="Abhaya Libre SemiBold"/>
              </a:defRPr>
            </a:lvl8pPr>
            <a:lvl9pPr lvl="8">
              <a:buNone/>
              <a:defRPr>
                <a:latin typeface="Abhaya Libre SemiBold"/>
                <a:ea typeface="Abhaya Libre SemiBold"/>
                <a:cs typeface="Abhaya Libre SemiBold"/>
                <a:sym typeface="Abhaya Libre SemiBo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340" name="Shape 340"/>
        <p:cNvGrpSpPr/>
        <p:nvPr/>
      </p:nvGrpSpPr>
      <p:grpSpPr>
        <a:xfrm>
          <a:off x="0" y="0"/>
          <a:ext cx="0" cy="0"/>
          <a:chOff x="0" y="0"/>
          <a:chExt cx="0" cy="0"/>
        </a:xfrm>
      </p:grpSpPr>
      <p:sp>
        <p:nvSpPr>
          <p:cNvPr id="341" name="Google Shape;341;p30"/>
          <p:cNvSpPr/>
          <p:nvPr/>
        </p:nvSpPr>
        <p:spPr>
          <a:xfrm rot="-5400000">
            <a:off x="7283968" y="3283443"/>
            <a:ext cx="2130939" cy="1589174"/>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0"/>
          <p:cNvSpPr/>
          <p:nvPr/>
        </p:nvSpPr>
        <p:spPr>
          <a:xfrm flipH="1" rot="10800000">
            <a:off x="0" y="-7204"/>
            <a:ext cx="7564771" cy="1400731"/>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0"/>
          <p:cNvSpPr/>
          <p:nvPr/>
        </p:nvSpPr>
        <p:spPr>
          <a:xfrm rot="-5400000">
            <a:off x="424286" y="-437194"/>
            <a:ext cx="1249566" cy="2123968"/>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accent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0"/>
          <p:cNvSpPr/>
          <p:nvPr/>
        </p:nvSpPr>
        <p:spPr>
          <a:xfrm rot="-5400000">
            <a:off x="1595232" y="672318"/>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0"/>
          <p:cNvSpPr/>
          <p:nvPr/>
        </p:nvSpPr>
        <p:spPr>
          <a:xfrm flipH="1" rot="10800000">
            <a:off x="7884713" y="291462"/>
            <a:ext cx="918025" cy="914250"/>
          </a:xfrm>
          <a:custGeom>
            <a:rect b="b" l="l" r="r" t="t"/>
            <a:pathLst>
              <a:path extrusionOk="0" h="36570" w="36721">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0"/>
          <p:cNvSpPr txBox="1"/>
          <p:nvPr>
            <p:ph idx="1" type="subTitle"/>
          </p:nvPr>
        </p:nvSpPr>
        <p:spPr>
          <a:xfrm>
            <a:off x="729802" y="3405525"/>
            <a:ext cx="3599700" cy="568800"/>
          </a:xfrm>
          <a:prstGeom prst="rect">
            <a:avLst/>
          </a:prstGeom>
        </p:spPr>
        <p:txBody>
          <a:bodyPr anchorCtr="0" anchor="b" bIns="91425" lIns="91425" spcFirstLastPara="1" rIns="91425" wrap="square" tIns="91425">
            <a:noAutofit/>
          </a:bodyPr>
          <a:lstStyle>
            <a:lvl1pPr lvl="0" rtl="0">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347" name="Google Shape;347;p30"/>
          <p:cNvSpPr txBox="1"/>
          <p:nvPr>
            <p:ph idx="2" type="subTitle"/>
          </p:nvPr>
        </p:nvSpPr>
        <p:spPr>
          <a:xfrm>
            <a:off x="729805" y="1728050"/>
            <a:ext cx="6558600" cy="151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33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348" name="Google Shape;348;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4"/>
          <p:cNvSpPr/>
          <p:nvPr/>
        </p:nvSpPr>
        <p:spPr>
          <a:xfrm flipH="1" rot="10800000">
            <a:off x="0" y="4610309"/>
            <a:ext cx="6971413" cy="543192"/>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4"/>
          <p:cNvGrpSpPr/>
          <p:nvPr/>
        </p:nvGrpSpPr>
        <p:grpSpPr>
          <a:xfrm>
            <a:off x="7926663" y="1333605"/>
            <a:ext cx="878119" cy="873285"/>
            <a:chOff x="7287638" y="313700"/>
            <a:chExt cx="796986" cy="792599"/>
          </a:xfrm>
        </p:grpSpPr>
        <p:sp>
          <p:nvSpPr>
            <p:cNvPr id="32" name="Google Shape;32;p4"/>
            <p:cNvSpPr/>
            <p:nvPr/>
          </p:nvSpPr>
          <p:spPr>
            <a:xfrm>
              <a:off x="7287638" y="331076"/>
              <a:ext cx="775223" cy="775223"/>
            </a:xfrm>
            <a:custGeom>
              <a:rect b="b" l="l" r="r" t="t"/>
              <a:pathLst>
                <a:path extrusionOk="0" fill="none" h="13429" w="13429">
                  <a:moveTo>
                    <a:pt x="13429" y="13428"/>
                  </a:moveTo>
                  <a:lnTo>
                    <a:pt x="1" y="13428"/>
                  </a:lnTo>
                  <a:lnTo>
                    <a:pt x="1" y="1"/>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7293468" y="313700"/>
              <a:ext cx="791155" cy="786826"/>
            </a:xfrm>
            <a:custGeom>
              <a:rect b="b" l="l" r="r" t="t"/>
              <a:pathLst>
                <a:path extrusionOk="0" fill="none" h="13630" w="13705">
                  <a:moveTo>
                    <a:pt x="0" y="13629"/>
                  </a:moveTo>
                  <a:lnTo>
                    <a:pt x="13704" y="0"/>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4"/>
          <p:cNvSpPr/>
          <p:nvPr/>
        </p:nvSpPr>
        <p:spPr>
          <a:xfrm flipH="1" rot="10800000">
            <a:off x="7898325" y="2736381"/>
            <a:ext cx="1456573" cy="2475544"/>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flipH="1" rot="10800000">
            <a:off x="8057575" y="2796810"/>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rot="5400000">
            <a:off x="211522" y="1069672"/>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flipH="1">
            <a:off x="9" y="-2"/>
            <a:ext cx="678219" cy="1379001"/>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sz="3500"/>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39" name="Google Shape;39;p4"/>
          <p:cNvSpPr txBox="1"/>
          <p:nvPr>
            <p:ph idx="1" type="body"/>
          </p:nvPr>
        </p:nvSpPr>
        <p:spPr>
          <a:xfrm>
            <a:off x="715550" y="1195050"/>
            <a:ext cx="7713000" cy="34101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dk2"/>
              </a:buClr>
              <a:buSzPts val="1500"/>
              <a:buChar char="●"/>
              <a:defRPr sz="1500">
                <a:latin typeface="Abhaya Libre SemiBold"/>
                <a:ea typeface="Abhaya Libre SemiBold"/>
                <a:cs typeface="Abhaya Libre SemiBold"/>
                <a:sym typeface="Abhaya Libre SemiBold"/>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40" name="Google Shape;40;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Abhaya Libre SemiBold"/>
                <a:ea typeface="Abhaya Libre SemiBold"/>
                <a:cs typeface="Abhaya Libre SemiBold"/>
                <a:sym typeface="Abhaya Libre SemiBold"/>
              </a:defRPr>
            </a:lvl1pPr>
            <a:lvl2pPr lvl="1">
              <a:buNone/>
              <a:defRPr>
                <a:latin typeface="Abhaya Libre SemiBold"/>
                <a:ea typeface="Abhaya Libre SemiBold"/>
                <a:cs typeface="Abhaya Libre SemiBold"/>
                <a:sym typeface="Abhaya Libre SemiBold"/>
              </a:defRPr>
            </a:lvl2pPr>
            <a:lvl3pPr lvl="2">
              <a:buNone/>
              <a:defRPr>
                <a:latin typeface="Abhaya Libre SemiBold"/>
                <a:ea typeface="Abhaya Libre SemiBold"/>
                <a:cs typeface="Abhaya Libre SemiBold"/>
                <a:sym typeface="Abhaya Libre SemiBold"/>
              </a:defRPr>
            </a:lvl3pPr>
            <a:lvl4pPr lvl="3">
              <a:buNone/>
              <a:defRPr>
                <a:latin typeface="Abhaya Libre SemiBold"/>
                <a:ea typeface="Abhaya Libre SemiBold"/>
                <a:cs typeface="Abhaya Libre SemiBold"/>
                <a:sym typeface="Abhaya Libre SemiBold"/>
              </a:defRPr>
            </a:lvl4pPr>
            <a:lvl5pPr lvl="4">
              <a:buNone/>
              <a:defRPr>
                <a:latin typeface="Abhaya Libre SemiBold"/>
                <a:ea typeface="Abhaya Libre SemiBold"/>
                <a:cs typeface="Abhaya Libre SemiBold"/>
                <a:sym typeface="Abhaya Libre SemiBold"/>
              </a:defRPr>
            </a:lvl5pPr>
            <a:lvl6pPr lvl="5">
              <a:buNone/>
              <a:defRPr>
                <a:latin typeface="Abhaya Libre SemiBold"/>
                <a:ea typeface="Abhaya Libre SemiBold"/>
                <a:cs typeface="Abhaya Libre SemiBold"/>
                <a:sym typeface="Abhaya Libre SemiBold"/>
              </a:defRPr>
            </a:lvl6pPr>
            <a:lvl7pPr lvl="6">
              <a:buNone/>
              <a:defRPr>
                <a:latin typeface="Abhaya Libre SemiBold"/>
                <a:ea typeface="Abhaya Libre SemiBold"/>
                <a:cs typeface="Abhaya Libre SemiBold"/>
                <a:sym typeface="Abhaya Libre SemiBold"/>
              </a:defRPr>
            </a:lvl7pPr>
            <a:lvl8pPr lvl="7">
              <a:buNone/>
              <a:defRPr>
                <a:latin typeface="Abhaya Libre SemiBold"/>
                <a:ea typeface="Abhaya Libre SemiBold"/>
                <a:cs typeface="Abhaya Libre SemiBold"/>
                <a:sym typeface="Abhaya Libre SemiBold"/>
              </a:defRPr>
            </a:lvl8pPr>
            <a:lvl9pPr lvl="8">
              <a:buNone/>
              <a:defRPr>
                <a:latin typeface="Abhaya Libre SemiBold"/>
                <a:ea typeface="Abhaya Libre SemiBold"/>
                <a:cs typeface="Abhaya Libre SemiBold"/>
                <a:sym typeface="Abhaya Libre SemiBo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349" name="Shape 349"/>
        <p:cNvGrpSpPr/>
        <p:nvPr/>
      </p:nvGrpSpPr>
      <p:grpSpPr>
        <a:xfrm>
          <a:off x="0" y="0"/>
          <a:ext cx="0" cy="0"/>
          <a:chOff x="0" y="0"/>
          <a:chExt cx="0" cy="0"/>
        </a:xfrm>
      </p:grpSpPr>
      <p:sp>
        <p:nvSpPr>
          <p:cNvPr id="350" name="Google Shape;350;p31"/>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1" name="Google Shape;351;p31"/>
          <p:cNvSpPr/>
          <p:nvPr/>
        </p:nvSpPr>
        <p:spPr>
          <a:xfrm flipH="1" rot="10800000">
            <a:off x="0" y="4610309"/>
            <a:ext cx="6971413" cy="543192"/>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flipH="1" rot="10800000">
            <a:off x="8142100" y="3150681"/>
            <a:ext cx="1212818" cy="2061244"/>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flipH="1" rot="10800000">
            <a:off x="8349897" y="3059947"/>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8_1">
    <p:spTree>
      <p:nvGrpSpPr>
        <p:cNvPr id="355" name="Shape 355"/>
        <p:cNvGrpSpPr/>
        <p:nvPr/>
      </p:nvGrpSpPr>
      <p:grpSpPr>
        <a:xfrm>
          <a:off x="0" y="0"/>
          <a:ext cx="0" cy="0"/>
          <a:chOff x="0" y="0"/>
          <a:chExt cx="0" cy="0"/>
        </a:xfrm>
      </p:grpSpPr>
      <p:sp>
        <p:nvSpPr>
          <p:cNvPr id="356" name="Google Shape;356;p32"/>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7" name="Google Shape;357;p32"/>
          <p:cNvSpPr/>
          <p:nvPr/>
        </p:nvSpPr>
        <p:spPr>
          <a:xfrm>
            <a:off x="0" y="1914200"/>
            <a:ext cx="715548" cy="3229264"/>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2"/>
          <p:cNvSpPr/>
          <p:nvPr/>
        </p:nvSpPr>
        <p:spPr>
          <a:xfrm flipH="1">
            <a:off x="8428431" y="3937000"/>
            <a:ext cx="715697" cy="1216112"/>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2"/>
          <p:cNvSpPr/>
          <p:nvPr/>
        </p:nvSpPr>
        <p:spPr>
          <a:xfrm>
            <a:off x="8308275" y="4109047"/>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2"/>
          <p:cNvSpPr/>
          <p:nvPr/>
        </p:nvSpPr>
        <p:spPr>
          <a:xfrm>
            <a:off x="8427400" y="0"/>
            <a:ext cx="717747" cy="3434033"/>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2"/>
          <p:cNvSpPr/>
          <p:nvPr/>
        </p:nvSpPr>
        <p:spPr>
          <a:xfrm flipH="1" rot="5400000">
            <a:off x="1358747" y="4335833"/>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2"/>
          <p:cNvSpPr/>
          <p:nvPr/>
        </p:nvSpPr>
        <p:spPr>
          <a:xfrm flipH="1" rot="-5400000">
            <a:off x="464289" y="3780662"/>
            <a:ext cx="898546" cy="1827127"/>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3" name="Google Shape;363;p32"/>
          <p:cNvCxnSpPr/>
          <p:nvPr/>
        </p:nvCxnSpPr>
        <p:spPr>
          <a:xfrm>
            <a:off x="-7175" y="4244950"/>
            <a:ext cx="725400" cy="0"/>
          </a:xfrm>
          <a:prstGeom prst="straightConnector1">
            <a:avLst/>
          </a:prstGeom>
          <a:noFill/>
          <a:ln cap="flat" cmpd="sng" w="19050">
            <a:solidFill>
              <a:schemeClr val="lt1"/>
            </a:solidFill>
            <a:prstDash val="solid"/>
            <a:round/>
            <a:headEnd len="med" w="med" type="none"/>
            <a:tailEnd len="med" w="med" type="none"/>
          </a:ln>
        </p:spPr>
      </p:cxnSp>
      <p:sp>
        <p:nvSpPr>
          <p:cNvPr id="364" name="Google Shape;364;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8_1_1">
    <p:spTree>
      <p:nvGrpSpPr>
        <p:cNvPr id="365" name="Shape 365"/>
        <p:cNvGrpSpPr/>
        <p:nvPr/>
      </p:nvGrpSpPr>
      <p:grpSpPr>
        <a:xfrm>
          <a:off x="0" y="0"/>
          <a:ext cx="0" cy="0"/>
          <a:chOff x="0" y="0"/>
          <a:chExt cx="0" cy="0"/>
        </a:xfrm>
      </p:grpSpPr>
      <p:sp>
        <p:nvSpPr>
          <p:cNvPr id="366" name="Google Shape;366;p33"/>
          <p:cNvSpPr/>
          <p:nvPr/>
        </p:nvSpPr>
        <p:spPr>
          <a:xfrm rot="-5400000">
            <a:off x="3305509" y="1289384"/>
            <a:ext cx="544357" cy="7163875"/>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3"/>
          <p:cNvSpPr/>
          <p:nvPr/>
        </p:nvSpPr>
        <p:spPr>
          <a:xfrm rot="10800000">
            <a:off x="7733316" y="4215886"/>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3"/>
          <p:cNvSpPr/>
          <p:nvPr/>
        </p:nvSpPr>
        <p:spPr>
          <a:xfrm rot="5400000">
            <a:off x="8025268" y="4011964"/>
            <a:ext cx="745994" cy="1516968"/>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3"/>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0" name="Google Shape;370;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8_1_1_1">
    <p:spTree>
      <p:nvGrpSpPr>
        <p:cNvPr id="371" name="Shape 371"/>
        <p:cNvGrpSpPr/>
        <p:nvPr/>
      </p:nvGrpSpPr>
      <p:grpSpPr>
        <a:xfrm>
          <a:off x="0" y="0"/>
          <a:ext cx="0" cy="0"/>
          <a:chOff x="0" y="0"/>
          <a:chExt cx="0" cy="0"/>
        </a:xfrm>
      </p:grpSpPr>
      <p:sp>
        <p:nvSpPr>
          <p:cNvPr id="372" name="Google Shape;372;p34"/>
          <p:cNvSpPr/>
          <p:nvPr/>
        </p:nvSpPr>
        <p:spPr>
          <a:xfrm>
            <a:off x="4571995" y="4605250"/>
            <a:ext cx="4572222" cy="53848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4"/>
          <p:cNvSpPr/>
          <p:nvPr/>
        </p:nvSpPr>
        <p:spPr>
          <a:xfrm flipH="1" rot="5400000">
            <a:off x="257385" y="4169287"/>
            <a:ext cx="742785" cy="1262141"/>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4"/>
          <p:cNvSpPr/>
          <p:nvPr/>
        </p:nvSpPr>
        <p:spPr>
          <a:xfrm rot="5400000">
            <a:off x="839708" y="4433276"/>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4"/>
          <p:cNvSpPr/>
          <p:nvPr/>
        </p:nvSpPr>
        <p:spPr>
          <a:xfrm flipH="1" rot="10800000">
            <a:off x="-2350" y="220"/>
            <a:ext cx="706125" cy="2586455"/>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4"/>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7" name="Google Shape;377;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8_1_1_1_1">
    <p:spTree>
      <p:nvGrpSpPr>
        <p:cNvPr id="378" name="Shape 378"/>
        <p:cNvGrpSpPr/>
        <p:nvPr/>
      </p:nvGrpSpPr>
      <p:grpSpPr>
        <a:xfrm>
          <a:off x="0" y="0"/>
          <a:ext cx="0" cy="0"/>
          <a:chOff x="0" y="0"/>
          <a:chExt cx="0" cy="0"/>
        </a:xfrm>
      </p:grpSpPr>
      <p:sp>
        <p:nvSpPr>
          <p:cNvPr id="379" name="Google Shape;379;p35"/>
          <p:cNvSpPr/>
          <p:nvPr/>
        </p:nvSpPr>
        <p:spPr>
          <a:xfrm flipH="1" rot="10800000">
            <a:off x="8430150" y="5"/>
            <a:ext cx="713978" cy="2564318"/>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5"/>
          <p:cNvSpPr/>
          <p:nvPr/>
        </p:nvSpPr>
        <p:spPr>
          <a:xfrm flipH="1" rot="10800000">
            <a:off x="-2350" y="2571745"/>
            <a:ext cx="712093" cy="2586455"/>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 name="Google Shape;381;p35"/>
          <p:cNvGrpSpPr/>
          <p:nvPr/>
        </p:nvGrpSpPr>
        <p:grpSpPr>
          <a:xfrm>
            <a:off x="-9159" y="4637174"/>
            <a:ext cx="1530036" cy="992333"/>
            <a:chOff x="-9159" y="4637174"/>
            <a:chExt cx="1530036" cy="992333"/>
          </a:xfrm>
        </p:grpSpPr>
        <p:sp>
          <p:nvSpPr>
            <p:cNvPr id="382" name="Google Shape;382;p35"/>
            <p:cNvSpPr/>
            <p:nvPr/>
          </p:nvSpPr>
          <p:spPr>
            <a:xfrm flipH="1" rot="5400000">
              <a:off x="364329" y="4472959"/>
              <a:ext cx="856956" cy="1456139"/>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5"/>
            <p:cNvSpPr/>
            <p:nvPr/>
          </p:nvSpPr>
          <p:spPr>
            <a:xfrm rot="5400000">
              <a:off x="767366" y="4641476"/>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4" name="Google Shape;384;p35"/>
            <p:cNvCxnSpPr/>
            <p:nvPr/>
          </p:nvCxnSpPr>
          <p:spPr>
            <a:xfrm>
              <a:off x="-9159" y="4772550"/>
              <a:ext cx="725700" cy="0"/>
            </a:xfrm>
            <a:prstGeom prst="straightConnector1">
              <a:avLst/>
            </a:prstGeom>
            <a:noFill/>
            <a:ln cap="flat" cmpd="sng" w="19050">
              <a:solidFill>
                <a:schemeClr val="lt1"/>
              </a:solidFill>
              <a:prstDash val="solid"/>
              <a:round/>
              <a:headEnd len="med" w="med" type="none"/>
              <a:tailEnd len="med" w="med" type="none"/>
            </a:ln>
          </p:spPr>
        </p:cxnSp>
      </p:grpSp>
      <p:sp>
        <p:nvSpPr>
          <p:cNvPr id="385" name="Google Shape;385;p35"/>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6" name="Google Shape;386;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8_1_1_1_1_1">
    <p:spTree>
      <p:nvGrpSpPr>
        <p:cNvPr id="387" name="Shape 387"/>
        <p:cNvGrpSpPr/>
        <p:nvPr/>
      </p:nvGrpSpPr>
      <p:grpSpPr>
        <a:xfrm>
          <a:off x="0" y="0"/>
          <a:ext cx="0" cy="0"/>
          <a:chOff x="0" y="0"/>
          <a:chExt cx="0" cy="0"/>
        </a:xfrm>
      </p:grpSpPr>
      <p:sp>
        <p:nvSpPr>
          <p:cNvPr id="388" name="Google Shape;388;p36"/>
          <p:cNvSpPr/>
          <p:nvPr/>
        </p:nvSpPr>
        <p:spPr>
          <a:xfrm>
            <a:off x="8426200" y="0"/>
            <a:ext cx="717747" cy="5143578"/>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6"/>
          <p:cNvSpPr/>
          <p:nvPr/>
        </p:nvSpPr>
        <p:spPr>
          <a:xfrm>
            <a:off x="-2350" y="1671100"/>
            <a:ext cx="717747" cy="347249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 name="Google Shape;390;p36"/>
          <p:cNvGrpSpPr/>
          <p:nvPr/>
        </p:nvGrpSpPr>
        <p:grpSpPr>
          <a:xfrm>
            <a:off x="-6775" y="4605246"/>
            <a:ext cx="1780761" cy="872455"/>
            <a:chOff x="-6775" y="4605246"/>
            <a:chExt cx="1780761" cy="872455"/>
          </a:xfrm>
        </p:grpSpPr>
        <p:sp>
          <p:nvSpPr>
            <p:cNvPr id="391" name="Google Shape;391;p36"/>
            <p:cNvSpPr/>
            <p:nvPr/>
          </p:nvSpPr>
          <p:spPr>
            <a:xfrm flipH="1" rot="5400000">
              <a:off x="1277302" y="4684323"/>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6"/>
            <p:cNvSpPr/>
            <p:nvPr/>
          </p:nvSpPr>
          <p:spPr>
            <a:xfrm flipH="1" rot="-5400000">
              <a:off x="450763" y="4154478"/>
              <a:ext cx="872455" cy="1773991"/>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3" name="Google Shape;393;p36"/>
            <p:cNvCxnSpPr/>
            <p:nvPr/>
          </p:nvCxnSpPr>
          <p:spPr>
            <a:xfrm>
              <a:off x="-6775" y="4605250"/>
              <a:ext cx="726600" cy="0"/>
            </a:xfrm>
            <a:prstGeom prst="straightConnector1">
              <a:avLst/>
            </a:prstGeom>
            <a:noFill/>
            <a:ln cap="flat" cmpd="sng" w="19050">
              <a:solidFill>
                <a:schemeClr val="lt1"/>
              </a:solidFill>
              <a:prstDash val="solid"/>
              <a:round/>
              <a:headEnd len="med" w="med" type="none"/>
              <a:tailEnd len="med" w="med" type="none"/>
            </a:ln>
          </p:spPr>
        </p:cxnSp>
      </p:grpSp>
      <p:sp>
        <p:nvSpPr>
          <p:cNvPr id="394" name="Google Shape;394;p36"/>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5" name="Google Shape;395;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396" name="Shape 396"/>
        <p:cNvGrpSpPr/>
        <p:nvPr/>
      </p:nvGrpSpPr>
      <p:grpSpPr>
        <a:xfrm>
          <a:off x="0" y="0"/>
          <a:ext cx="0" cy="0"/>
          <a:chOff x="0" y="0"/>
          <a:chExt cx="0" cy="0"/>
        </a:xfrm>
      </p:grpSpPr>
      <p:sp>
        <p:nvSpPr>
          <p:cNvPr id="397" name="Google Shape;397;p37"/>
          <p:cNvSpPr/>
          <p:nvPr/>
        </p:nvSpPr>
        <p:spPr>
          <a:xfrm>
            <a:off x="0" y="0"/>
            <a:ext cx="6027819" cy="53848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7"/>
          <p:cNvSpPr/>
          <p:nvPr/>
        </p:nvSpPr>
        <p:spPr>
          <a:xfrm flipH="1" rot="5400000">
            <a:off x="7757396" y="-357929"/>
            <a:ext cx="1054625" cy="1792369"/>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7"/>
          <p:cNvSpPr/>
          <p:nvPr/>
        </p:nvSpPr>
        <p:spPr>
          <a:xfrm>
            <a:off x="7381068" y="418680"/>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 name="Google Shape;400;p37"/>
          <p:cNvGrpSpPr/>
          <p:nvPr/>
        </p:nvGrpSpPr>
        <p:grpSpPr>
          <a:xfrm>
            <a:off x="6027825" y="3230668"/>
            <a:ext cx="3116310" cy="1927393"/>
            <a:chOff x="6027825" y="3230668"/>
            <a:chExt cx="3116310" cy="1927393"/>
          </a:xfrm>
        </p:grpSpPr>
        <p:sp>
          <p:nvSpPr>
            <p:cNvPr id="401" name="Google Shape;401;p37"/>
            <p:cNvSpPr/>
            <p:nvPr/>
          </p:nvSpPr>
          <p:spPr>
            <a:xfrm>
              <a:off x="6027825" y="4605250"/>
              <a:ext cx="3116310" cy="53848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7"/>
            <p:cNvSpPr/>
            <p:nvPr/>
          </p:nvSpPr>
          <p:spPr>
            <a:xfrm flipH="1">
              <a:off x="8012758" y="3230668"/>
              <a:ext cx="1131365" cy="1922416"/>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7"/>
            <p:cNvSpPr/>
            <p:nvPr/>
          </p:nvSpPr>
          <p:spPr>
            <a:xfrm>
              <a:off x="7987843" y="3575880"/>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4" name="Google Shape;404;p37"/>
            <p:cNvCxnSpPr/>
            <p:nvPr/>
          </p:nvCxnSpPr>
          <p:spPr>
            <a:xfrm>
              <a:off x="8012751" y="4603661"/>
              <a:ext cx="0" cy="554400"/>
            </a:xfrm>
            <a:prstGeom prst="straightConnector1">
              <a:avLst/>
            </a:prstGeom>
            <a:noFill/>
            <a:ln cap="flat" cmpd="sng" w="19050">
              <a:solidFill>
                <a:schemeClr val="lt1"/>
              </a:solidFill>
              <a:prstDash val="solid"/>
              <a:round/>
              <a:headEnd len="med" w="med" type="none"/>
              <a:tailEnd len="med" w="med" type="none"/>
            </a:ln>
          </p:spPr>
        </p:cxnSp>
      </p:grpSp>
      <p:sp>
        <p:nvSpPr>
          <p:cNvPr id="405" name="Google Shape;405;p37"/>
          <p:cNvSpPr txBox="1"/>
          <p:nvPr>
            <p:ph type="title"/>
          </p:nvPr>
        </p:nvSpPr>
        <p:spPr>
          <a:xfrm>
            <a:off x="715628" y="538250"/>
            <a:ext cx="3856500" cy="7683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5500"/>
            </a:lvl1pPr>
            <a:lvl2pPr lvl="1" rtl="0">
              <a:spcBef>
                <a:spcPts val="0"/>
              </a:spcBef>
              <a:spcAft>
                <a:spcPts val="0"/>
              </a:spcAft>
              <a:buSzPts val="3500"/>
              <a:buNone/>
              <a:defRPr>
                <a:latin typeface="Abhaya Libre Medium"/>
                <a:ea typeface="Abhaya Libre Medium"/>
                <a:cs typeface="Abhaya Libre Medium"/>
                <a:sym typeface="Abhaya Libre Medium"/>
              </a:defRPr>
            </a:lvl2pPr>
            <a:lvl3pPr lvl="2" rtl="0">
              <a:spcBef>
                <a:spcPts val="0"/>
              </a:spcBef>
              <a:spcAft>
                <a:spcPts val="0"/>
              </a:spcAft>
              <a:buSzPts val="3500"/>
              <a:buNone/>
              <a:defRPr>
                <a:latin typeface="Abhaya Libre Medium"/>
                <a:ea typeface="Abhaya Libre Medium"/>
                <a:cs typeface="Abhaya Libre Medium"/>
                <a:sym typeface="Abhaya Libre Medium"/>
              </a:defRPr>
            </a:lvl3pPr>
            <a:lvl4pPr lvl="3" rtl="0">
              <a:spcBef>
                <a:spcPts val="0"/>
              </a:spcBef>
              <a:spcAft>
                <a:spcPts val="0"/>
              </a:spcAft>
              <a:buSzPts val="3500"/>
              <a:buNone/>
              <a:defRPr>
                <a:latin typeface="Abhaya Libre Medium"/>
                <a:ea typeface="Abhaya Libre Medium"/>
                <a:cs typeface="Abhaya Libre Medium"/>
                <a:sym typeface="Abhaya Libre Medium"/>
              </a:defRPr>
            </a:lvl4pPr>
            <a:lvl5pPr lvl="4" rtl="0">
              <a:spcBef>
                <a:spcPts val="0"/>
              </a:spcBef>
              <a:spcAft>
                <a:spcPts val="0"/>
              </a:spcAft>
              <a:buSzPts val="3500"/>
              <a:buNone/>
              <a:defRPr>
                <a:latin typeface="Abhaya Libre Medium"/>
                <a:ea typeface="Abhaya Libre Medium"/>
                <a:cs typeface="Abhaya Libre Medium"/>
                <a:sym typeface="Abhaya Libre Medium"/>
              </a:defRPr>
            </a:lvl5pPr>
            <a:lvl6pPr lvl="5" rtl="0">
              <a:spcBef>
                <a:spcPts val="0"/>
              </a:spcBef>
              <a:spcAft>
                <a:spcPts val="0"/>
              </a:spcAft>
              <a:buSzPts val="3500"/>
              <a:buNone/>
              <a:defRPr>
                <a:latin typeface="Abhaya Libre Medium"/>
                <a:ea typeface="Abhaya Libre Medium"/>
                <a:cs typeface="Abhaya Libre Medium"/>
                <a:sym typeface="Abhaya Libre Medium"/>
              </a:defRPr>
            </a:lvl6pPr>
            <a:lvl7pPr lvl="6" rtl="0">
              <a:spcBef>
                <a:spcPts val="0"/>
              </a:spcBef>
              <a:spcAft>
                <a:spcPts val="0"/>
              </a:spcAft>
              <a:buSzPts val="3500"/>
              <a:buNone/>
              <a:defRPr>
                <a:latin typeface="Abhaya Libre Medium"/>
                <a:ea typeface="Abhaya Libre Medium"/>
                <a:cs typeface="Abhaya Libre Medium"/>
                <a:sym typeface="Abhaya Libre Medium"/>
              </a:defRPr>
            </a:lvl7pPr>
            <a:lvl8pPr lvl="7" rtl="0">
              <a:spcBef>
                <a:spcPts val="0"/>
              </a:spcBef>
              <a:spcAft>
                <a:spcPts val="0"/>
              </a:spcAft>
              <a:buSzPts val="3500"/>
              <a:buNone/>
              <a:defRPr>
                <a:latin typeface="Abhaya Libre Medium"/>
                <a:ea typeface="Abhaya Libre Medium"/>
                <a:cs typeface="Abhaya Libre Medium"/>
                <a:sym typeface="Abhaya Libre Medium"/>
              </a:defRPr>
            </a:lvl8pPr>
            <a:lvl9pPr lvl="8" rtl="0">
              <a:spcBef>
                <a:spcPts val="0"/>
              </a:spcBef>
              <a:spcAft>
                <a:spcPts val="0"/>
              </a:spcAft>
              <a:buSzPts val="3500"/>
              <a:buNone/>
              <a:defRPr>
                <a:latin typeface="Abhaya Libre Medium"/>
                <a:ea typeface="Abhaya Libre Medium"/>
                <a:cs typeface="Abhaya Libre Medium"/>
                <a:sym typeface="Abhaya Libre Medium"/>
              </a:defRPr>
            </a:lvl9pPr>
          </a:lstStyle>
          <a:p/>
        </p:txBody>
      </p:sp>
      <p:sp>
        <p:nvSpPr>
          <p:cNvPr id="406" name="Google Shape;406;p37"/>
          <p:cNvSpPr txBox="1"/>
          <p:nvPr>
            <p:ph idx="1" type="subTitle"/>
          </p:nvPr>
        </p:nvSpPr>
        <p:spPr>
          <a:xfrm>
            <a:off x="715550" y="1376975"/>
            <a:ext cx="3856500" cy="114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407" name="Google Shape;407;p37"/>
          <p:cNvSpPr/>
          <p:nvPr>
            <p:ph idx="2" type="pic"/>
          </p:nvPr>
        </p:nvSpPr>
        <p:spPr>
          <a:xfrm>
            <a:off x="4757564" y="1246665"/>
            <a:ext cx="3282000" cy="2044800"/>
          </a:xfrm>
          <a:prstGeom prst="roundRect">
            <a:avLst>
              <a:gd fmla="val 50000" name="adj"/>
            </a:avLst>
          </a:prstGeom>
          <a:noFill/>
          <a:ln>
            <a:noFill/>
          </a:ln>
        </p:spPr>
      </p:sp>
      <p:sp>
        <p:nvSpPr>
          <p:cNvPr id="408" name="Google Shape;408;p37"/>
          <p:cNvSpPr txBox="1"/>
          <p:nvPr/>
        </p:nvSpPr>
        <p:spPr>
          <a:xfrm>
            <a:off x="720000" y="3791429"/>
            <a:ext cx="34644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b="1" lang="en" sz="1300">
                <a:solidFill>
                  <a:schemeClr val="dk1"/>
                </a:solidFill>
                <a:latin typeface="Abhaya Libre"/>
                <a:ea typeface="Abhaya Libre"/>
                <a:cs typeface="Abhaya Libre"/>
                <a:sym typeface="Abhaya Libre"/>
              </a:rPr>
              <a:t>CREDITS: </a:t>
            </a:r>
            <a:r>
              <a:rPr lang="en" sz="1300">
                <a:solidFill>
                  <a:schemeClr val="dk1"/>
                </a:solidFill>
                <a:latin typeface="Abhaya Libre SemiBold"/>
                <a:ea typeface="Abhaya Libre SemiBold"/>
                <a:cs typeface="Abhaya Libre SemiBold"/>
                <a:sym typeface="Abhaya Libre SemiBold"/>
              </a:rPr>
              <a:t>This presentation template was created by </a:t>
            </a:r>
            <a:r>
              <a:rPr b="1" lang="en" sz="1300">
                <a:solidFill>
                  <a:schemeClr val="dk1"/>
                </a:solidFill>
                <a:uFill>
                  <a:noFill/>
                </a:uFill>
                <a:latin typeface="Abhaya Libre"/>
                <a:ea typeface="Abhaya Libre"/>
                <a:cs typeface="Abhaya Libre"/>
                <a:sym typeface="Abhaya Libre"/>
                <a:hlinkClick r:id="rId2">
                  <a:extLst>
                    <a:ext uri="{A12FA001-AC4F-418D-AE19-62706E023703}">
                      <ahyp:hlinkClr val="tx"/>
                    </a:ext>
                  </a:extLst>
                </a:hlinkClick>
              </a:rPr>
              <a:t>Slidesgo</a:t>
            </a:r>
            <a:r>
              <a:rPr lang="en" sz="1300">
                <a:solidFill>
                  <a:schemeClr val="dk1"/>
                </a:solidFill>
                <a:latin typeface="Abhaya Libre SemiBold"/>
                <a:ea typeface="Abhaya Libre SemiBold"/>
                <a:cs typeface="Abhaya Libre SemiBold"/>
                <a:sym typeface="Abhaya Libre SemiBold"/>
              </a:rPr>
              <a:t>, including icons by </a:t>
            </a:r>
            <a:r>
              <a:rPr b="1" lang="en" sz="1300">
                <a:solidFill>
                  <a:schemeClr val="dk1"/>
                </a:solidFill>
                <a:uFill>
                  <a:noFill/>
                </a:uFill>
                <a:latin typeface="Abhaya Libre"/>
                <a:ea typeface="Abhaya Libre"/>
                <a:cs typeface="Abhaya Libre"/>
                <a:sym typeface="Abhaya Libre"/>
                <a:hlinkClick r:id="rId3">
                  <a:extLst>
                    <a:ext uri="{A12FA001-AC4F-418D-AE19-62706E023703}">
                      <ahyp:hlinkClr val="tx"/>
                    </a:ext>
                  </a:extLst>
                </a:hlinkClick>
              </a:rPr>
              <a:t>Flaticon</a:t>
            </a:r>
            <a:r>
              <a:rPr lang="en" sz="1300">
                <a:solidFill>
                  <a:schemeClr val="dk1"/>
                </a:solidFill>
                <a:latin typeface="Abhaya Libre SemiBold"/>
                <a:ea typeface="Abhaya Libre SemiBold"/>
                <a:cs typeface="Abhaya Libre SemiBold"/>
                <a:sym typeface="Abhaya Libre SemiBold"/>
              </a:rPr>
              <a:t> and infographics &amp; images by </a:t>
            </a:r>
            <a:r>
              <a:rPr b="1" lang="en" sz="1300">
                <a:solidFill>
                  <a:schemeClr val="dk1"/>
                </a:solidFill>
                <a:uFill>
                  <a:noFill/>
                </a:uFill>
                <a:latin typeface="Abhaya Libre"/>
                <a:ea typeface="Abhaya Libre"/>
                <a:cs typeface="Abhaya Libre"/>
                <a:sym typeface="Abhaya Libre"/>
                <a:hlinkClick r:id="rId4">
                  <a:extLst>
                    <a:ext uri="{A12FA001-AC4F-418D-AE19-62706E023703}">
                      <ahyp:hlinkClr val="tx"/>
                    </a:ext>
                  </a:extLst>
                </a:hlinkClick>
              </a:rPr>
              <a:t>Freepik</a:t>
            </a:r>
            <a:endParaRPr b="1" sz="1300">
              <a:solidFill>
                <a:schemeClr val="dk1"/>
              </a:solidFill>
              <a:latin typeface="Abhaya Libre"/>
              <a:ea typeface="Abhaya Libre"/>
              <a:cs typeface="Abhaya Libre"/>
              <a:sym typeface="Abhaya Libre"/>
            </a:endParaRPr>
          </a:p>
        </p:txBody>
      </p:sp>
      <p:sp>
        <p:nvSpPr>
          <p:cNvPr id="409" name="Google Shape;409;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10" name="Shape 410"/>
        <p:cNvGrpSpPr/>
        <p:nvPr/>
      </p:nvGrpSpPr>
      <p:grpSpPr>
        <a:xfrm>
          <a:off x="0" y="0"/>
          <a:ext cx="0" cy="0"/>
          <a:chOff x="0" y="0"/>
          <a:chExt cx="0" cy="0"/>
        </a:xfrm>
      </p:grpSpPr>
      <p:grpSp>
        <p:nvGrpSpPr>
          <p:cNvPr id="411" name="Google Shape;411;p38"/>
          <p:cNvGrpSpPr/>
          <p:nvPr/>
        </p:nvGrpSpPr>
        <p:grpSpPr>
          <a:xfrm>
            <a:off x="6295717" y="538247"/>
            <a:ext cx="962918" cy="957618"/>
            <a:chOff x="7287638" y="313700"/>
            <a:chExt cx="796986" cy="792599"/>
          </a:xfrm>
        </p:grpSpPr>
        <p:sp>
          <p:nvSpPr>
            <p:cNvPr id="412" name="Google Shape;412;p38"/>
            <p:cNvSpPr/>
            <p:nvPr/>
          </p:nvSpPr>
          <p:spPr>
            <a:xfrm>
              <a:off x="7287638" y="331076"/>
              <a:ext cx="775223" cy="775223"/>
            </a:xfrm>
            <a:custGeom>
              <a:rect b="b" l="l" r="r" t="t"/>
              <a:pathLst>
                <a:path extrusionOk="0" fill="none" h="13429" w="13429">
                  <a:moveTo>
                    <a:pt x="13429" y="13428"/>
                  </a:moveTo>
                  <a:lnTo>
                    <a:pt x="1" y="13428"/>
                  </a:lnTo>
                  <a:lnTo>
                    <a:pt x="1" y="1"/>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8"/>
            <p:cNvSpPr/>
            <p:nvPr/>
          </p:nvSpPr>
          <p:spPr>
            <a:xfrm>
              <a:off x="7293468" y="313700"/>
              <a:ext cx="791155" cy="786826"/>
            </a:xfrm>
            <a:custGeom>
              <a:rect b="b" l="l" r="r" t="t"/>
              <a:pathLst>
                <a:path extrusionOk="0" fill="none" h="13630" w="13705">
                  <a:moveTo>
                    <a:pt x="0" y="13629"/>
                  </a:moveTo>
                  <a:lnTo>
                    <a:pt x="13704" y="0"/>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38"/>
          <p:cNvSpPr/>
          <p:nvPr/>
        </p:nvSpPr>
        <p:spPr>
          <a:xfrm>
            <a:off x="0" y="0"/>
            <a:ext cx="6027819" cy="2571789"/>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8"/>
          <p:cNvSpPr/>
          <p:nvPr/>
        </p:nvSpPr>
        <p:spPr>
          <a:xfrm>
            <a:off x="337168" y="243015"/>
            <a:ext cx="918025" cy="914250"/>
          </a:xfrm>
          <a:custGeom>
            <a:rect b="b" l="l" r="r" t="t"/>
            <a:pathLst>
              <a:path extrusionOk="0" h="36570" w="36721">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8"/>
          <p:cNvSpPr/>
          <p:nvPr/>
        </p:nvSpPr>
        <p:spPr>
          <a:xfrm rot="-5400000">
            <a:off x="716700" y="-807975"/>
            <a:ext cx="2135262" cy="3629084"/>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accent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8"/>
          <p:cNvSpPr/>
          <p:nvPr/>
        </p:nvSpPr>
        <p:spPr>
          <a:xfrm rot="-5400000">
            <a:off x="2075328" y="1555438"/>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8"/>
          <p:cNvSpPr/>
          <p:nvPr/>
        </p:nvSpPr>
        <p:spPr>
          <a:xfrm>
            <a:off x="6027825" y="4605250"/>
            <a:ext cx="3116310" cy="53848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8"/>
          <p:cNvSpPr/>
          <p:nvPr/>
        </p:nvSpPr>
        <p:spPr>
          <a:xfrm flipH="1">
            <a:off x="8428431" y="3937000"/>
            <a:ext cx="715697" cy="1216112"/>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8"/>
          <p:cNvSpPr/>
          <p:nvPr/>
        </p:nvSpPr>
        <p:spPr>
          <a:xfrm>
            <a:off x="8340143" y="4070805"/>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422" name="Shape 422"/>
        <p:cNvGrpSpPr/>
        <p:nvPr/>
      </p:nvGrpSpPr>
      <p:grpSpPr>
        <a:xfrm>
          <a:off x="0" y="0"/>
          <a:ext cx="0" cy="0"/>
          <a:chOff x="0" y="0"/>
          <a:chExt cx="0" cy="0"/>
        </a:xfrm>
      </p:grpSpPr>
      <p:grpSp>
        <p:nvGrpSpPr>
          <p:cNvPr id="423" name="Google Shape;423;p39"/>
          <p:cNvGrpSpPr/>
          <p:nvPr/>
        </p:nvGrpSpPr>
        <p:grpSpPr>
          <a:xfrm>
            <a:off x="3623867" y="796325"/>
            <a:ext cx="962918" cy="957618"/>
            <a:chOff x="7287638" y="313700"/>
            <a:chExt cx="796986" cy="792599"/>
          </a:xfrm>
        </p:grpSpPr>
        <p:sp>
          <p:nvSpPr>
            <p:cNvPr id="424" name="Google Shape;424;p39"/>
            <p:cNvSpPr/>
            <p:nvPr/>
          </p:nvSpPr>
          <p:spPr>
            <a:xfrm>
              <a:off x="7287638" y="331076"/>
              <a:ext cx="775223" cy="775223"/>
            </a:xfrm>
            <a:custGeom>
              <a:rect b="b" l="l" r="r" t="t"/>
              <a:pathLst>
                <a:path extrusionOk="0" fill="none" h="13429" w="13429">
                  <a:moveTo>
                    <a:pt x="13429" y="13428"/>
                  </a:moveTo>
                  <a:lnTo>
                    <a:pt x="1" y="13428"/>
                  </a:lnTo>
                  <a:lnTo>
                    <a:pt x="1" y="1"/>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9"/>
            <p:cNvSpPr/>
            <p:nvPr/>
          </p:nvSpPr>
          <p:spPr>
            <a:xfrm>
              <a:off x="7293468" y="313700"/>
              <a:ext cx="791155" cy="786826"/>
            </a:xfrm>
            <a:custGeom>
              <a:rect b="b" l="l" r="r" t="t"/>
              <a:pathLst>
                <a:path extrusionOk="0" fill="none" h="13630" w="13705">
                  <a:moveTo>
                    <a:pt x="0" y="13629"/>
                  </a:moveTo>
                  <a:lnTo>
                    <a:pt x="13704" y="0"/>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 name="Google Shape;426;p39"/>
          <p:cNvSpPr/>
          <p:nvPr/>
        </p:nvSpPr>
        <p:spPr>
          <a:xfrm flipH="1">
            <a:off x="7995570" y="694630"/>
            <a:ext cx="1905129" cy="2404384"/>
          </a:xfrm>
          <a:custGeom>
            <a:rect b="b" l="l" r="r" t="t"/>
            <a:pathLst>
              <a:path extrusionOk="0" fill="none" h="81346" w="64455">
                <a:moveTo>
                  <a:pt x="1" y="1"/>
                </a:moveTo>
                <a:lnTo>
                  <a:pt x="23794" y="1"/>
                </a:lnTo>
                <a:cubicBezTo>
                  <a:pt x="46157" y="1"/>
                  <a:pt x="64454" y="18298"/>
                  <a:pt x="64454" y="40686"/>
                </a:cubicBezTo>
                <a:lnTo>
                  <a:pt x="64454" y="40686"/>
                </a:lnTo>
                <a:cubicBezTo>
                  <a:pt x="64454" y="63049"/>
                  <a:pt x="46157" y="81346"/>
                  <a:pt x="23794" y="81346"/>
                </a:cubicBezTo>
                <a:lnTo>
                  <a:pt x="26" y="81346"/>
                </a:lnTo>
              </a:path>
            </a:pathLst>
          </a:custGeom>
          <a:noFill/>
          <a:ln cap="flat" cmpd="sng" w="19050">
            <a:solidFill>
              <a:schemeClr val="dk1"/>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9"/>
          <p:cNvSpPr/>
          <p:nvPr/>
        </p:nvSpPr>
        <p:spPr>
          <a:xfrm flipH="1">
            <a:off x="8248979" y="2610834"/>
            <a:ext cx="640787" cy="627332"/>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9"/>
          <p:cNvSpPr/>
          <p:nvPr/>
        </p:nvSpPr>
        <p:spPr>
          <a:xfrm>
            <a:off x="4571995" y="4605250"/>
            <a:ext cx="4572222" cy="53848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9"/>
          <p:cNvSpPr/>
          <p:nvPr/>
        </p:nvSpPr>
        <p:spPr>
          <a:xfrm flipH="1" rot="5400000">
            <a:off x="469499" y="3350172"/>
            <a:ext cx="1349717" cy="2293440"/>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9"/>
          <p:cNvSpPr/>
          <p:nvPr/>
        </p:nvSpPr>
        <p:spPr>
          <a:xfrm rot="5400000">
            <a:off x="1751633" y="4060301"/>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9"/>
          <p:cNvSpPr/>
          <p:nvPr/>
        </p:nvSpPr>
        <p:spPr>
          <a:xfrm flipH="1" rot="10800000">
            <a:off x="-2350" y="220"/>
            <a:ext cx="706125" cy="2586455"/>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1" name="Shape 41"/>
        <p:cNvGrpSpPr/>
        <p:nvPr/>
      </p:nvGrpSpPr>
      <p:grpSpPr>
        <a:xfrm>
          <a:off x="0" y="0"/>
          <a:ext cx="0" cy="0"/>
          <a:chOff x="0" y="0"/>
          <a:chExt cx="0" cy="0"/>
        </a:xfrm>
      </p:grpSpPr>
      <p:sp>
        <p:nvSpPr>
          <p:cNvPr id="42" name="Google Shape;42;p5"/>
          <p:cNvSpPr/>
          <p:nvPr/>
        </p:nvSpPr>
        <p:spPr>
          <a:xfrm flipH="1">
            <a:off x="7995570" y="694630"/>
            <a:ext cx="1905129" cy="2404384"/>
          </a:xfrm>
          <a:custGeom>
            <a:rect b="b" l="l" r="r" t="t"/>
            <a:pathLst>
              <a:path extrusionOk="0" fill="none" h="81346" w="64455">
                <a:moveTo>
                  <a:pt x="1" y="1"/>
                </a:moveTo>
                <a:lnTo>
                  <a:pt x="23794" y="1"/>
                </a:lnTo>
                <a:cubicBezTo>
                  <a:pt x="46157" y="1"/>
                  <a:pt x="64454" y="18298"/>
                  <a:pt x="64454" y="40686"/>
                </a:cubicBezTo>
                <a:lnTo>
                  <a:pt x="64454" y="40686"/>
                </a:lnTo>
                <a:cubicBezTo>
                  <a:pt x="64454" y="63049"/>
                  <a:pt x="46157" y="81346"/>
                  <a:pt x="23794" y="81346"/>
                </a:cubicBezTo>
                <a:lnTo>
                  <a:pt x="26" y="81346"/>
                </a:lnTo>
              </a:path>
            </a:pathLst>
          </a:custGeom>
          <a:noFill/>
          <a:ln cap="flat" cmpd="sng" w="19050">
            <a:solidFill>
              <a:schemeClr val="dk1"/>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flipH="1">
            <a:off x="8248979" y="2610834"/>
            <a:ext cx="640787" cy="627332"/>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4571995" y="4605250"/>
            <a:ext cx="4572222" cy="53848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flipH="1" rot="5400000">
            <a:off x="347629" y="3820752"/>
            <a:ext cx="1001035" cy="1700959"/>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rot="5400000">
            <a:off x="1095158" y="4175026"/>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flipH="1" rot="10800000">
            <a:off x="-2350" y="220"/>
            <a:ext cx="706125" cy="2586455"/>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txBox="1"/>
          <p:nvPr>
            <p:ph idx="1" type="subTitle"/>
          </p:nvPr>
        </p:nvSpPr>
        <p:spPr>
          <a:xfrm>
            <a:off x="1447485" y="2724150"/>
            <a:ext cx="2684700" cy="486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49" name="Google Shape;49;p5"/>
          <p:cNvSpPr txBox="1"/>
          <p:nvPr>
            <p:ph idx="2" type="subTitle"/>
          </p:nvPr>
        </p:nvSpPr>
        <p:spPr>
          <a:xfrm>
            <a:off x="1447485" y="3066570"/>
            <a:ext cx="2684700" cy="1148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50" name="Google Shape;50;p5"/>
          <p:cNvSpPr txBox="1"/>
          <p:nvPr>
            <p:ph idx="3" type="subTitle"/>
          </p:nvPr>
        </p:nvSpPr>
        <p:spPr>
          <a:xfrm>
            <a:off x="4695835" y="2724150"/>
            <a:ext cx="2684700" cy="486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500"/>
              <a:buNone/>
              <a:defRPr sz="2300">
                <a:solidFill>
                  <a:schemeClr val="dk2"/>
                </a:solidFill>
                <a:latin typeface="Lexend SemiBold"/>
                <a:ea typeface="Lexend SemiBold"/>
                <a:cs typeface="Lexend SemiBold"/>
                <a:sym typeface="Lexend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51" name="Google Shape;51;p5"/>
          <p:cNvSpPr txBox="1"/>
          <p:nvPr>
            <p:ph idx="4" type="subTitle"/>
          </p:nvPr>
        </p:nvSpPr>
        <p:spPr>
          <a:xfrm>
            <a:off x="4695835" y="3066571"/>
            <a:ext cx="2684700" cy="1148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500">
                <a:latin typeface="Abhaya Libre SemiBold"/>
                <a:ea typeface="Abhaya Libre SemiBold"/>
                <a:cs typeface="Abhaya Libre SemiBold"/>
                <a:sym typeface="Abhaya Libre SemiBold"/>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52" name="Google Shape;52;p5"/>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 name="Google Shape;53;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6"/>
          <p:cNvSpPr/>
          <p:nvPr/>
        </p:nvSpPr>
        <p:spPr>
          <a:xfrm flipH="1" rot="10800000">
            <a:off x="8430150" y="5"/>
            <a:ext cx="713978" cy="2564318"/>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p:nvPr/>
        </p:nvSpPr>
        <p:spPr>
          <a:xfrm flipH="1" rot="10800000">
            <a:off x="-2350" y="2571745"/>
            <a:ext cx="712093" cy="2586455"/>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58" name="Google Shape;58;p6"/>
          <p:cNvGrpSpPr/>
          <p:nvPr/>
        </p:nvGrpSpPr>
        <p:grpSpPr>
          <a:xfrm>
            <a:off x="-23751" y="4605249"/>
            <a:ext cx="1831801" cy="1065449"/>
            <a:chOff x="-23751" y="4605249"/>
            <a:chExt cx="1831801" cy="1065449"/>
          </a:xfrm>
        </p:grpSpPr>
        <p:sp>
          <p:nvSpPr>
            <p:cNvPr id="59" name="Google Shape;59;p6"/>
            <p:cNvSpPr/>
            <p:nvPr/>
          </p:nvSpPr>
          <p:spPr>
            <a:xfrm flipH="1" rot="5400000">
              <a:off x="370136" y="4232785"/>
              <a:ext cx="1065436" cy="1810390"/>
            </a:xfrm>
            <a:custGeom>
              <a:rect b="b" l="l" r="r" t="t"/>
              <a:pathLst>
                <a:path extrusionOk="0" fill="none" h="39938" w="23504">
                  <a:moveTo>
                    <a:pt x="1" y="1"/>
                  </a:moveTo>
                  <a:lnTo>
                    <a:pt x="1" y="1"/>
                  </a:lnTo>
                  <a:cubicBezTo>
                    <a:pt x="12924" y="1"/>
                    <a:pt x="23504" y="10580"/>
                    <a:pt x="23504" y="23513"/>
                  </a:cubicBezTo>
                  <a:lnTo>
                    <a:pt x="23504" y="39937"/>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rot="5400000">
              <a:off x="1154508" y="4609551"/>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6"/>
            <p:cNvCxnSpPr/>
            <p:nvPr/>
          </p:nvCxnSpPr>
          <p:spPr>
            <a:xfrm>
              <a:off x="-23751" y="4605257"/>
              <a:ext cx="733500" cy="0"/>
            </a:xfrm>
            <a:prstGeom prst="straightConnector1">
              <a:avLst/>
            </a:prstGeom>
            <a:noFill/>
            <a:ln cap="flat" cmpd="sng" w="19050">
              <a:solidFill>
                <a:schemeClr val="lt1"/>
              </a:solidFill>
              <a:prstDash val="solid"/>
              <a:round/>
              <a:headEnd len="med" w="med" type="none"/>
              <a:tailEnd len="med" w="med" type="none"/>
            </a:ln>
          </p:spPr>
        </p:cxnSp>
      </p:grpSp>
      <p:sp>
        <p:nvSpPr>
          <p:cNvPr id="62" name="Google Shape;62;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3" name="Shape 63"/>
        <p:cNvGrpSpPr/>
        <p:nvPr/>
      </p:nvGrpSpPr>
      <p:grpSpPr>
        <a:xfrm>
          <a:off x="0" y="0"/>
          <a:ext cx="0" cy="0"/>
          <a:chOff x="0" y="0"/>
          <a:chExt cx="0" cy="0"/>
        </a:xfrm>
      </p:grpSpPr>
      <p:sp>
        <p:nvSpPr>
          <p:cNvPr id="64" name="Google Shape;64;p7"/>
          <p:cNvSpPr txBox="1"/>
          <p:nvPr>
            <p:ph idx="1" type="body"/>
          </p:nvPr>
        </p:nvSpPr>
        <p:spPr>
          <a:xfrm>
            <a:off x="2596050" y="1854225"/>
            <a:ext cx="3951900" cy="2298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rgbClr val="191919"/>
              </a:buClr>
              <a:buSzPts val="1500"/>
              <a:buFont typeface="Abhaya Libre SemiBold"/>
              <a:buChar char="●"/>
              <a:defRPr sz="1500">
                <a:latin typeface="Abhaya Libre SemiBold"/>
                <a:ea typeface="Abhaya Libre SemiBold"/>
                <a:cs typeface="Abhaya Libre SemiBold"/>
                <a:sym typeface="Abhaya Libre SemiBold"/>
              </a:defRPr>
            </a:lvl1pPr>
            <a:lvl2pPr indent="-330200" lvl="1" marL="914400">
              <a:spcBef>
                <a:spcPts val="0"/>
              </a:spcBef>
              <a:spcAft>
                <a:spcPts val="0"/>
              </a:spcAft>
              <a:buClr>
                <a:srgbClr val="E76A28"/>
              </a:buClr>
              <a:buSzPts val="1600"/>
              <a:buFont typeface="Nunito Light"/>
              <a:buChar char="○"/>
              <a:defRPr sz="1200"/>
            </a:lvl2pPr>
            <a:lvl3pPr indent="-323850" lvl="2" marL="1371600">
              <a:spcBef>
                <a:spcPts val="0"/>
              </a:spcBef>
              <a:spcAft>
                <a:spcPts val="0"/>
              </a:spcAft>
              <a:buClr>
                <a:srgbClr val="E76A28"/>
              </a:buClr>
              <a:buSzPts val="1500"/>
              <a:buFont typeface="Nunito Light"/>
              <a:buChar char="■"/>
              <a:defRPr sz="1200"/>
            </a:lvl3pPr>
            <a:lvl4pPr indent="-323850" lvl="3" marL="1828800">
              <a:spcBef>
                <a:spcPts val="0"/>
              </a:spcBef>
              <a:spcAft>
                <a:spcPts val="0"/>
              </a:spcAft>
              <a:buClr>
                <a:srgbClr val="E76A28"/>
              </a:buClr>
              <a:buSzPts val="1500"/>
              <a:buFont typeface="Nunito Light"/>
              <a:buChar char="●"/>
              <a:defRPr sz="1200"/>
            </a:lvl4pPr>
            <a:lvl5pPr indent="-323850" lvl="4" marL="2286000">
              <a:spcBef>
                <a:spcPts val="0"/>
              </a:spcBef>
              <a:spcAft>
                <a:spcPts val="0"/>
              </a:spcAft>
              <a:buClr>
                <a:srgbClr val="E76A28"/>
              </a:buClr>
              <a:buSzPts val="1500"/>
              <a:buFont typeface="Nunito Light"/>
              <a:buChar char="○"/>
              <a:defRPr sz="1200"/>
            </a:lvl5pPr>
            <a:lvl6pPr indent="-323850" lvl="5" marL="2743200">
              <a:spcBef>
                <a:spcPts val="0"/>
              </a:spcBef>
              <a:spcAft>
                <a:spcPts val="0"/>
              </a:spcAft>
              <a:buClr>
                <a:srgbClr val="999999"/>
              </a:buClr>
              <a:buSzPts val="1500"/>
              <a:buFont typeface="Nunito Light"/>
              <a:buChar char="■"/>
              <a:defRPr sz="1200"/>
            </a:lvl6pPr>
            <a:lvl7pPr indent="-311150" lvl="6" marL="3200400">
              <a:spcBef>
                <a:spcPts val="0"/>
              </a:spcBef>
              <a:spcAft>
                <a:spcPts val="0"/>
              </a:spcAft>
              <a:buClr>
                <a:srgbClr val="999999"/>
              </a:buClr>
              <a:buSzPts val="1300"/>
              <a:buFont typeface="Nunito Light"/>
              <a:buChar char="●"/>
              <a:defRPr sz="1200"/>
            </a:lvl7pPr>
            <a:lvl8pPr indent="-311150" lvl="7" marL="3657600">
              <a:spcBef>
                <a:spcPts val="0"/>
              </a:spcBef>
              <a:spcAft>
                <a:spcPts val="0"/>
              </a:spcAft>
              <a:buClr>
                <a:srgbClr val="999999"/>
              </a:buClr>
              <a:buSzPts val="1300"/>
              <a:buFont typeface="Nunito Light"/>
              <a:buChar char="○"/>
              <a:defRPr sz="1200"/>
            </a:lvl8pPr>
            <a:lvl9pPr indent="-323850" lvl="8" marL="4114800">
              <a:spcBef>
                <a:spcPts val="0"/>
              </a:spcBef>
              <a:spcAft>
                <a:spcPts val="0"/>
              </a:spcAft>
              <a:buClr>
                <a:srgbClr val="999999"/>
              </a:buClr>
              <a:buSzPts val="1500"/>
              <a:buFont typeface="Nunito Light"/>
              <a:buChar char="■"/>
              <a:defRPr sz="1200"/>
            </a:lvl9pPr>
          </a:lstStyle>
          <a:p/>
        </p:txBody>
      </p:sp>
      <p:sp>
        <p:nvSpPr>
          <p:cNvPr id="65" name="Google Shape;65;p7"/>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6" name="Google Shape;66;p7"/>
          <p:cNvSpPr/>
          <p:nvPr/>
        </p:nvSpPr>
        <p:spPr>
          <a:xfrm flipH="1" rot="10800000">
            <a:off x="0" y="4608558"/>
            <a:ext cx="6548932" cy="535167"/>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p:nvPr/>
        </p:nvSpPr>
        <p:spPr>
          <a:xfrm rot="5400000">
            <a:off x="233310" y="2377333"/>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265864" y="2275816"/>
            <a:ext cx="1153456" cy="2869634"/>
            <a:chOff x="-265864" y="2275816"/>
            <a:chExt cx="1153456" cy="2869634"/>
          </a:xfrm>
        </p:grpSpPr>
        <p:sp>
          <p:nvSpPr>
            <p:cNvPr id="69" name="Google Shape;69;p7"/>
            <p:cNvSpPr/>
            <p:nvPr/>
          </p:nvSpPr>
          <p:spPr>
            <a:xfrm rot="10800000">
              <a:off x="-265864" y="2275816"/>
              <a:ext cx="1152879" cy="2344236"/>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 name="Google Shape;70;p7"/>
            <p:cNvCxnSpPr/>
            <p:nvPr/>
          </p:nvCxnSpPr>
          <p:spPr>
            <a:xfrm>
              <a:off x="887593" y="4611150"/>
              <a:ext cx="0" cy="534300"/>
            </a:xfrm>
            <a:prstGeom prst="straightConnector1">
              <a:avLst/>
            </a:prstGeom>
            <a:noFill/>
            <a:ln cap="flat" cmpd="sng" w="19050">
              <a:solidFill>
                <a:schemeClr val="accent1"/>
              </a:solidFill>
              <a:prstDash val="solid"/>
              <a:round/>
              <a:headEnd len="med" w="med" type="none"/>
              <a:tailEnd len="med" w="med" type="none"/>
            </a:ln>
          </p:spPr>
        </p:cxnSp>
      </p:grpSp>
      <p:grpSp>
        <p:nvGrpSpPr>
          <p:cNvPr id="71" name="Google Shape;71;p7"/>
          <p:cNvGrpSpPr/>
          <p:nvPr/>
        </p:nvGrpSpPr>
        <p:grpSpPr>
          <a:xfrm>
            <a:off x="7440125" y="2275813"/>
            <a:ext cx="2135262" cy="3629084"/>
            <a:chOff x="7440125" y="2275813"/>
            <a:chExt cx="2135262" cy="3629084"/>
          </a:xfrm>
        </p:grpSpPr>
        <p:sp>
          <p:nvSpPr>
            <p:cNvPr id="72" name="Google Shape;72;p7"/>
            <p:cNvSpPr/>
            <p:nvPr/>
          </p:nvSpPr>
          <p:spPr>
            <a:xfrm flipH="1" rot="10800000">
              <a:off x="7440125" y="2275813"/>
              <a:ext cx="2135262" cy="3629084"/>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flipH="1" rot="10800000">
              <a:off x="7622750" y="2754422"/>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 name="Google Shape;74;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Abhaya Libre SemiBold"/>
                <a:ea typeface="Abhaya Libre SemiBold"/>
                <a:cs typeface="Abhaya Libre SemiBold"/>
                <a:sym typeface="Abhaya Libre SemiBold"/>
              </a:defRPr>
            </a:lvl1pPr>
            <a:lvl2pPr lvl="1">
              <a:buNone/>
              <a:defRPr>
                <a:latin typeface="Abhaya Libre SemiBold"/>
                <a:ea typeface="Abhaya Libre SemiBold"/>
                <a:cs typeface="Abhaya Libre SemiBold"/>
                <a:sym typeface="Abhaya Libre SemiBold"/>
              </a:defRPr>
            </a:lvl2pPr>
            <a:lvl3pPr lvl="2">
              <a:buNone/>
              <a:defRPr>
                <a:latin typeface="Abhaya Libre SemiBold"/>
                <a:ea typeface="Abhaya Libre SemiBold"/>
                <a:cs typeface="Abhaya Libre SemiBold"/>
                <a:sym typeface="Abhaya Libre SemiBold"/>
              </a:defRPr>
            </a:lvl3pPr>
            <a:lvl4pPr lvl="3">
              <a:buNone/>
              <a:defRPr>
                <a:latin typeface="Abhaya Libre SemiBold"/>
                <a:ea typeface="Abhaya Libre SemiBold"/>
                <a:cs typeface="Abhaya Libre SemiBold"/>
                <a:sym typeface="Abhaya Libre SemiBold"/>
              </a:defRPr>
            </a:lvl4pPr>
            <a:lvl5pPr lvl="4">
              <a:buNone/>
              <a:defRPr>
                <a:latin typeface="Abhaya Libre SemiBold"/>
                <a:ea typeface="Abhaya Libre SemiBold"/>
                <a:cs typeface="Abhaya Libre SemiBold"/>
                <a:sym typeface="Abhaya Libre SemiBold"/>
              </a:defRPr>
            </a:lvl5pPr>
            <a:lvl6pPr lvl="5">
              <a:buNone/>
              <a:defRPr>
                <a:latin typeface="Abhaya Libre SemiBold"/>
                <a:ea typeface="Abhaya Libre SemiBold"/>
                <a:cs typeface="Abhaya Libre SemiBold"/>
                <a:sym typeface="Abhaya Libre SemiBold"/>
              </a:defRPr>
            </a:lvl6pPr>
            <a:lvl7pPr lvl="6">
              <a:buNone/>
              <a:defRPr>
                <a:latin typeface="Abhaya Libre SemiBold"/>
                <a:ea typeface="Abhaya Libre SemiBold"/>
                <a:cs typeface="Abhaya Libre SemiBold"/>
                <a:sym typeface="Abhaya Libre SemiBold"/>
              </a:defRPr>
            </a:lvl7pPr>
            <a:lvl8pPr lvl="7">
              <a:buNone/>
              <a:defRPr>
                <a:latin typeface="Abhaya Libre SemiBold"/>
                <a:ea typeface="Abhaya Libre SemiBold"/>
                <a:cs typeface="Abhaya Libre SemiBold"/>
                <a:sym typeface="Abhaya Libre SemiBold"/>
              </a:defRPr>
            </a:lvl8pPr>
            <a:lvl9pPr lvl="8">
              <a:buNone/>
              <a:defRPr>
                <a:latin typeface="Abhaya Libre SemiBold"/>
                <a:ea typeface="Abhaya Libre SemiBold"/>
                <a:cs typeface="Abhaya Libre SemiBold"/>
                <a:sym typeface="Abhaya Libre SemiBo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5" name="Shape 75"/>
        <p:cNvGrpSpPr/>
        <p:nvPr/>
      </p:nvGrpSpPr>
      <p:grpSpPr>
        <a:xfrm>
          <a:off x="0" y="0"/>
          <a:ext cx="0" cy="0"/>
          <a:chOff x="0" y="0"/>
          <a:chExt cx="0" cy="0"/>
        </a:xfrm>
      </p:grpSpPr>
      <p:sp>
        <p:nvSpPr>
          <p:cNvPr id="76" name="Google Shape;76;p8"/>
          <p:cNvSpPr/>
          <p:nvPr/>
        </p:nvSpPr>
        <p:spPr>
          <a:xfrm flipH="1" rot="10800000">
            <a:off x="0" y="3991760"/>
            <a:ext cx="6027819" cy="1151965"/>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flipH="1" rot="10800000">
            <a:off x="6027825" y="107"/>
            <a:ext cx="3116310" cy="979018"/>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rot="5400000">
            <a:off x="1875022" y="537272"/>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595671" y="-596811"/>
            <a:ext cx="1152879" cy="2344236"/>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txBox="1"/>
          <p:nvPr>
            <p:ph type="title"/>
          </p:nvPr>
        </p:nvSpPr>
        <p:spPr>
          <a:xfrm>
            <a:off x="1633450" y="1357200"/>
            <a:ext cx="6291000" cy="24291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4800"/>
              <a:buNone/>
              <a:defRPr b="1" sz="9600">
                <a:latin typeface="Lexend"/>
                <a:ea typeface="Lexend"/>
                <a:cs typeface="Lexend"/>
                <a:sym typeface="Lexend"/>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81" name="Google Shape;81;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2" name="Shape 82"/>
        <p:cNvGrpSpPr/>
        <p:nvPr/>
      </p:nvGrpSpPr>
      <p:grpSpPr>
        <a:xfrm>
          <a:off x="0" y="0"/>
          <a:ext cx="0" cy="0"/>
          <a:chOff x="0" y="0"/>
          <a:chExt cx="0" cy="0"/>
        </a:xfrm>
      </p:grpSpPr>
      <p:sp>
        <p:nvSpPr>
          <p:cNvPr id="83" name="Google Shape;83;p9"/>
          <p:cNvSpPr/>
          <p:nvPr/>
        </p:nvSpPr>
        <p:spPr>
          <a:xfrm rot="-5400000">
            <a:off x="5379052" y="1378625"/>
            <a:ext cx="544357" cy="6985393"/>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9"/>
          <p:cNvSpPr/>
          <p:nvPr/>
        </p:nvSpPr>
        <p:spPr>
          <a:xfrm flipH="1" rot="10800000">
            <a:off x="0" y="-7206"/>
            <a:ext cx="7053396" cy="1400731"/>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9"/>
          <p:cNvSpPr/>
          <p:nvPr/>
        </p:nvSpPr>
        <p:spPr>
          <a:xfrm rot="-5400000">
            <a:off x="424286" y="-437194"/>
            <a:ext cx="1249566" cy="2123968"/>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accent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9"/>
          <p:cNvSpPr/>
          <p:nvPr/>
        </p:nvSpPr>
        <p:spPr>
          <a:xfrm rot="-5400000">
            <a:off x="1595232" y="672318"/>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flipH="1" rot="10800000">
            <a:off x="7663363" y="309837"/>
            <a:ext cx="918025" cy="914250"/>
          </a:xfrm>
          <a:custGeom>
            <a:rect b="b" l="l" r="r" t="t"/>
            <a:pathLst>
              <a:path extrusionOk="0" h="36570" w="36721">
                <a:moveTo>
                  <a:pt x="18574" y="1"/>
                </a:moveTo>
                <a:lnTo>
                  <a:pt x="15813" y="5799"/>
                </a:lnTo>
                <a:lnTo>
                  <a:pt x="11044" y="1507"/>
                </a:lnTo>
                <a:lnTo>
                  <a:pt x="10894" y="7932"/>
                </a:lnTo>
                <a:lnTo>
                  <a:pt x="4769" y="5974"/>
                </a:lnTo>
                <a:lnTo>
                  <a:pt x="7254" y="11898"/>
                </a:lnTo>
                <a:lnTo>
                  <a:pt x="879" y="12575"/>
                </a:lnTo>
                <a:lnTo>
                  <a:pt x="5548" y="16993"/>
                </a:lnTo>
                <a:lnTo>
                  <a:pt x="1" y="20205"/>
                </a:lnTo>
                <a:lnTo>
                  <a:pt x="6049" y="22339"/>
                </a:lnTo>
                <a:lnTo>
                  <a:pt x="2285" y="27534"/>
                </a:lnTo>
                <a:lnTo>
                  <a:pt x="8685" y="27007"/>
                </a:lnTo>
                <a:lnTo>
                  <a:pt x="7380" y="33307"/>
                </a:lnTo>
                <a:lnTo>
                  <a:pt x="13002" y="30220"/>
                </a:lnTo>
                <a:lnTo>
                  <a:pt x="14357" y="36494"/>
                </a:lnTo>
                <a:lnTo>
                  <a:pt x="18248" y="31399"/>
                </a:lnTo>
                <a:lnTo>
                  <a:pt x="22037" y="36570"/>
                </a:lnTo>
                <a:lnTo>
                  <a:pt x="23518" y="30320"/>
                </a:lnTo>
                <a:lnTo>
                  <a:pt x="29090" y="33508"/>
                </a:lnTo>
                <a:lnTo>
                  <a:pt x="27911" y="27208"/>
                </a:lnTo>
                <a:lnTo>
                  <a:pt x="34286" y="27860"/>
                </a:lnTo>
                <a:lnTo>
                  <a:pt x="34286" y="27860"/>
                </a:lnTo>
                <a:lnTo>
                  <a:pt x="30646" y="22590"/>
                </a:lnTo>
                <a:lnTo>
                  <a:pt x="36720" y="20582"/>
                </a:lnTo>
                <a:lnTo>
                  <a:pt x="31249" y="17244"/>
                </a:lnTo>
                <a:lnTo>
                  <a:pt x="35992" y="12927"/>
                </a:lnTo>
                <a:lnTo>
                  <a:pt x="29642" y="12098"/>
                </a:lnTo>
                <a:lnTo>
                  <a:pt x="32228" y="6250"/>
                </a:lnTo>
                <a:lnTo>
                  <a:pt x="26078" y="8083"/>
                </a:lnTo>
                <a:lnTo>
                  <a:pt x="26053" y="1657"/>
                </a:lnTo>
                <a:lnTo>
                  <a:pt x="21184" y="5849"/>
                </a:lnTo>
                <a:lnTo>
                  <a:pt x="18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txBox="1"/>
          <p:nvPr>
            <p:ph type="title"/>
          </p:nvPr>
        </p:nvSpPr>
        <p:spPr>
          <a:xfrm>
            <a:off x="2116350" y="1870878"/>
            <a:ext cx="4911300" cy="7173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9" name="Google Shape;89;p9"/>
          <p:cNvSpPr txBox="1"/>
          <p:nvPr>
            <p:ph idx="1" type="subTitle"/>
          </p:nvPr>
        </p:nvSpPr>
        <p:spPr>
          <a:xfrm>
            <a:off x="2116350" y="2599240"/>
            <a:ext cx="49113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900">
                <a:latin typeface="Abhaya Libre SemiBold"/>
                <a:ea typeface="Abhaya Libre SemiBold"/>
                <a:cs typeface="Abhaya Libre SemiBold"/>
                <a:sym typeface="Abhaya Libre SemiBo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90" name="Google Shape;90;p9"/>
          <p:cNvGrpSpPr/>
          <p:nvPr/>
        </p:nvGrpSpPr>
        <p:grpSpPr>
          <a:xfrm>
            <a:off x="7716077" y="2605621"/>
            <a:ext cx="1437493" cy="2549189"/>
            <a:chOff x="7716077" y="2605621"/>
            <a:chExt cx="1437493" cy="2549189"/>
          </a:xfrm>
        </p:grpSpPr>
        <p:sp>
          <p:nvSpPr>
            <p:cNvPr id="91" name="Google Shape;91;p9"/>
            <p:cNvSpPr/>
            <p:nvPr/>
          </p:nvSpPr>
          <p:spPr>
            <a:xfrm flipH="1" rot="5400000">
              <a:off x="7709607" y="3172880"/>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9"/>
            <p:cNvSpPr/>
            <p:nvPr/>
          </p:nvSpPr>
          <p:spPr>
            <a:xfrm flipH="1" rot="10800000">
              <a:off x="7906041" y="2605621"/>
              <a:ext cx="1247529" cy="2536670"/>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 name="Google Shape;93;p9"/>
            <p:cNvCxnSpPr/>
            <p:nvPr/>
          </p:nvCxnSpPr>
          <p:spPr>
            <a:xfrm>
              <a:off x="7906701" y="4600409"/>
              <a:ext cx="0" cy="554400"/>
            </a:xfrm>
            <a:prstGeom prst="straightConnector1">
              <a:avLst/>
            </a:prstGeom>
            <a:noFill/>
            <a:ln cap="flat" cmpd="sng" w="19050">
              <a:solidFill>
                <a:schemeClr val="lt1"/>
              </a:solidFill>
              <a:prstDash val="solid"/>
              <a:round/>
              <a:headEnd len="med" w="med" type="none"/>
              <a:tailEnd len="med" w="med" type="none"/>
            </a:ln>
          </p:spPr>
        </p:cxnSp>
      </p:grpSp>
      <p:sp>
        <p:nvSpPr>
          <p:cNvPr id="94" name="Google Shape;94;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5" name="Shape 95"/>
        <p:cNvGrpSpPr/>
        <p:nvPr/>
      </p:nvGrpSpPr>
      <p:grpSpPr>
        <a:xfrm>
          <a:off x="0" y="0"/>
          <a:ext cx="0" cy="0"/>
          <a:chOff x="0" y="0"/>
          <a:chExt cx="0" cy="0"/>
        </a:xfrm>
      </p:grpSpPr>
      <p:sp>
        <p:nvSpPr>
          <p:cNvPr id="96" name="Google Shape;96;p10"/>
          <p:cNvSpPr txBox="1"/>
          <p:nvPr>
            <p:ph idx="1" type="body"/>
          </p:nvPr>
        </p:nvSpPr>
        <p:spPr>
          <a:xfrm>
            <a:off x="3545546" y="3808494"/>
            <a:ext cx="4589700" cy="783600"/>
          </a:xfrm>
          <a:prstGeom prst="rect">
            <a:avLst/>
          </a:prstGeom>
        </p:spPr>
        <p:txBody>
          <a:bodyPr anchorCtr="0" anchor="ctr" bIns="91425" lIns="91425" spcFirstLastPara="1" rIns="91425" wrap="square" tIns="91425">
            <a:noAutofit/>
          </a:bodyPr>
          <a:lstStyle>
            <a:lvl1pPr indent="-228600" lvl="0" marL="457200" algn="ctr">
              <a:lnSpc>
                <a:spcPct val="90000"/>
              </a:lnSpc>
              <a:spcBef>
                <a:spcPts val="0"/>
              </a:spcBef>
              <a:spcAft>
                <a:spcPts val="0"/>
              </a:spcAft>
              <a:buSzPts val="1500"/>
              <a:buNone/>
              <a:defRPr b="1" sz="3500">
                <a:latin typeface="Lexend"/>
                <a:ea typeface="Lexend"/>
                <a:cs typeface="Lexend"/>
                <a:sym typeface="Lexend"/>
              </a:defRPr>
            </a:lvl1pPr>
          </a:lstStyle>
          <a:p/>
        </p:txBody>
      </p:sp>
      <p:sp>
        <p:nvSpPr>
          <p:cNvPr id="97" name="Google Shape;97;p10"/>
          <p:cNvSpPr/>
          <p:nvPr/>
        </p:nvSpPr>
        <p:spPr>
          <a:xfrm flipH="1" rot="10800000">
            <a:off x="0" y="68"/>
            <a:ext cx="717747" cy="2546331"/>
          </a:xfrm>
          <a:custGeom>
            <a:rect b="b" l="l" r="r" t="t"/>
            <a:pathLst>
              <a:path extrusionOk="0" h="110686" w="125645">
                <a:moveTo>
                  <a:pt x="0" y="0"/>
                </a:moveTo>
                <a:lnTo>
                  <a:pt x="0" y="110685"/>
                </a:lnTo>
                <a:lnTo>
                  <a:pt x="125645" y="110685"/>
                </a:lnTo>
                <a:lnTo>
                  <a:pt x="125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0"/>
          <p:cNvSpPr/>
          <p:nvPr/>
        </p:nvSpPr>
        <p:spPr>
          <a:xfrm rot="10800000">
            <a:off x="-10374" y="2819400"/>
            <a:ext cx="1152879" cy="2344236"/>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0"/>
          <p:cNvSpPr/>
          <p:nvPr/>
        </p:nvSpPr>
        <p:spPr>
          <a:xfrm>
            <a:off x="7720550" y="-1"/>
            <a:ext cx="1423430" cy="2419212"/>
          </a:xfrm>
          <a:custGeom>
            <a:rect b="b" l="l" r="r" t="t"/>
            <a:pathLst>
              <a:path extrusionOk="0" fill="none" h="53269" w="31341">
                <a:moveTo>
                  <a:pt x="31341" y="53268"/>
                </a:moveTo>
                <a:lnTo>
                  <a:pt x="31341" y="53268"/>
                </a:lnTo>
                <a:cubicBezTo>
                  <a:pt x="14100" y="53268"/>
                  <a:pt x="0" y="39159"/>
                  <a:pt x="0" y="21908"/>
                </a:cubicBezTo>
                <a:lnTo>
                  <a:pt x="0" y="0"/>
                </a:lnTo>
              </a:path>
            </a:pathLst>
          </a:custGeom>
          <a:noFill/>
          <a:ln cap="flat" cmpd="sng" w="19050">
            <a:solidFill>
              <a:schemeClr val="dk1"/>
            </a:solidFill>
            <a:prstDash val="solid"/>
            <a:miter lim="972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p:nvPr/>
        </p:nvSpPr>
        <p:spPr>
          <a:xfrm flipH="1" rot="-5400000">
            <a:off x="7891493" y="1734402"/>
            <a:ext cx="616305" cy="603364"/>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a:off x="524181" y="2925761"/>
            <a:ext cx="366696" cy="358997"/>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Lexend"/>
                <a:ea typeface="Lexend"/>
                <a:cs typeface="Lexend"/>
                <a:sym typeface="Lexend"/>
              </a:defRPr>
            </a:lvl1pPr>
            <a:lvl2pPr lvl="1">
              <a:buNone/>
              <a:defRPr>
                <a:latin typeface="Lexend"/>
                <a:ea typeface="Lexend"/>
                <a:cs typeface="Lexend"/>
                <a:sym typeface="Lexend"/>
              </a:defRPr>
            </a:lvl2pPr>
            <a:lvl3pPr lvl="2">
              <a:buNone/>
              <a:defRPr>
                <a:latin typeface="Lexend"/>
                <a:ea typeface="Lexend"/>
                <a:cs typeface="Lexend"/>
                <a:sym typeface="Lexend"/>
              </a:defRPr>
            </a:lvl3pPr>
            <a:lvl4pPr lvl="3">
              <a:buNone/>
              <a:defRPr>
                <a:latin typeface="Lexend"/>
                <a:ea typeface="Lexend"/>
                <a:cs typeface="Lexend"/>
                <a:sym typeface="Lexend"/>
              </a:defRPr>
            </a:lvl4pPr>
            <a:lvl5pPr lvl="4">
              <a:buNone/>
              <a:defRPr>
                <a:latin typeface="Lexend"/>
                <a:ea typeface="Lexend"/>
                <a:cs typeface="Lexend"/>
                <a:sym typeface="Lexend"/>
              </a:defRPr>
            </a:lvl5pPr>
            <a:lvl6pPr lvl="5">
              <a:buNone/>
              <a:defRPr>
                <a:latin typeface="Lexend"/>
                <a:ea typeface="Lexend"/>
                <a:cs typeface="Lexend"/>
                <a:sym typeface="Lexend"/>
              </a:defRPr>
            </a:lvl6pPr>
            <a:lvl7pPr lvl="6">
              <a:buNone/>
              <a:defRPr>
                <a:latin typeface="Lexend"/>
                <a:ea typeface="Lexend"/>
                <a:cs typeface="Lexend"/>
                <a:sym typeface="Lexend"/>
              </a:defRPr>
            </a:lvl7pPr>
            <a:lvl8pPr lvl="7">
              <a:buNone/>
              <a:defRPr>
                <a:latin typeface="Lexend"/>
                <a:ea typeface="Lexend"/>
                <a:cs typeface="Lexend"/>
                <a:sym typeface="Lexend"/>
              </a:defRPr>
            </a:lvl8pPr>
            <a:lvl9pPr lvl="8">
              <a:buNone/>
              <a:defRPr>
                <a:latin typeface="Lexend"/>
                <a:ea typeface="Lexend"/>
                <a:cs typeface="Lexend"/>
                <a:sym typeface="Lexe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1.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550" y="538250"/>
            <a:ext cx="7713000" cy="6141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3500"/>
              <a:buFont typeface="Lexend"/>
              <a:buNone/>
              <a:defRPr b="1" sz="3500">
                <a:solidFill>
                  <a:schemeClr val="dk1"/>
                </a:solidFill>
                <a:latin typeface="Lexend"/>
                <a:ea typeface="Lexend"/>
                <a:cs typeface="Lexend"/>
                <a:sym typeface="Lexend"/>
              </a:defRPr>
            </a:lvl1pPr>
            <a:lvl2pPr lvl="1">
              <a:lnSpc>
                <a:spcPct val="100000"/>
              </a:lnSpc>
              <a:spcBef>
                <a:spcPts val="0"/>
              </a:spcBef>
              <a:spcAft>
                <a:spcPts val="0"/>
              </a:spcAft>
              <a:buClr>
                <a:schemeClr val="dk1"/>
              </a:buClr>
              <a:buSzPts val="3500"/>
              <a:buFont typeface="Lexend"/>
              <a:buNone/>
              <a:defRPr b="1" sz="3500">
                <a:solidFill>
                  <a:schemeClr val="dk1"/>
                </a:solidFill>
                <a:latin typeface="Lexend"/>
                <a:ea typeface="Lexend"/>
                <a:cs typeface="Lexend"/>
                <a:sym typeface="Lexend"/>
              </a:defRPr>
            </a:lvl2pPr>
            <a:lvl3pPr lvl="2">
              <a:lnSpc>
                <a:spcPct val="100000"/>
              </a:lnSpc>
              <a:spcBef>
                <a:spcPts val="0"/>
              </a:spcBef>
              <a:spcAft>
                <a:spcPts val="0"/>
              </a:spcAft>
              <a:buClr>
                <a:schemeClr val="dk1"/>
              </a:buClr>
              <a:buSzPts val="3500"/>
              <a:buFont typeface="Lexend"/>
              <a:buNone/>
              <a:defRPr b="1" sz="3500">
                <a:solidFill>
                  <a:schemeClr val="dk1"/>
                </a:solidFill>
                <a:latin typeface="Lexend"/>
                <a:ea typeface="Lexend"/>
                <a:cs typeface="Lexend"/>
                <a:sym typeface="Lexend"/>
              </a:defRPr>
            </a:lvl3pPr>
            <a:lvl4pPr lvl="3">
              <a:lnSpc>
                <a:spcPct val="100000"/>
              </a:lnSpc>
              <a:spcBef>
                <a:spcPts val="0"/>
              </a:spcBef>
              <a:spcAft>
                <a:spcPts val="0"/>
              </a:spcAft>
              <a:buClr>
                <a:schemeClr val="dk1"/>
              </a:buClr>
              <a:buSzPts val="3500"/>
              <a:buFont typeface="Lexend"/>
              <a:buNone/>
              <a:defRPr b="1" sz="3500">
                <a:solidFill>
                  <a:schemeClr val="dk1"/>
                </a:solidFill>
                <a:latin typeface="Lexend"/>
                <a:ea typeface="Lexend"/>
                <a:cs typeface="Lexend"/>
                <a:sym typeface="Lexend"/>
              </a:defRPr>
            </a:lvl4pPr>
            <a:lvl5pPr lvl="4">
              <a:lnSpc>
                <a:spcPct val="100000"/>
              </a:lnSpc>
              <a:spcBef>
                <a:spcPts val="0"/>
              </a:spcBef>
              <a:spcAft>
                <a:spcPts val="0"/>
              </a:spcAft>
              <a:buClr>
                <a:schemeClr val="dk1"/>
              </a:buClr>
              <a:buSzPts val="3500"/>
              <a:buFont typeface="Lexend"/>
              <a:buNone/>
              <a:defRPr b="1" sz="3500">
                <a:solidFill>
                  <a:schemeClr val="dk1"/>
                </a:solidFill>
                <a:latin typeface="Lexend"/>
                <a:ea typeface="Lexend"/>
                <a:cs typeface="Lexend"/>
                <a:sym typeface="Lexend"/>
              </a:defRPr>
            </a:lvl5pPr>
            <a:lvl6pPr lvl="5">
              <a:lnSpc>
                <a:spcPct val="100000"/>
              </a:lnSpc>
              <a:spcBef>
                <a:spcPts val="0"/>
              </a:spcBef>
              <a:spcAft>
                <a:spcPts val="0"/>
              </a:spcAft>
              <a:buClr>
                <a:schemeClr val="dk1"/>
              </a:buClr>
              <a:buSzPts val="3500"/>
              <a:buFont typeface="Lexend"/>
              <a:buNone/>
              <a:defRPr b="1" sz="3500">
                <a:solidFill>
                  <a:schemeClr val="dk1"/>
                </a:solidFill>
                <a:latin typeface="Lexend"/>
                <a:ea typeface="Lexend"/>
                <a:cs typeface="Lexend"/>
                <a:sym typeface="Lexend"/>
              </a:defRPr>
            </a:lvl6pPr>
            <a:lvl7pPr lvl="6">
              <a:lnSpc>
                <a:spcPct val="100000"/>
              </a:lnSpc>
              <a:spcBef>
                <a:spcPts val="0"/>
              </a:spcBef>
              <a:spcAft>
                <a:spcPts val="0"/>
              </a:spcAft>
              <a:buClr>
                <a:schemeClr val="dk1"/>
              </a:buClr>
              <a:buSzPts val="3500"/>
              <a:buFont typeface="Lexend"/>
              <a:buNone/>
              <a:defRPr b="1" sz="3500">
                <a:solidFill>
                  <a:schemeClr val="dk1"/>
                </a:solidFill>
                <a:latin typeface="Lexend"/>
                <a:ea typeface="Lexend"/>
                <a:cs typeface="Lexend"/>
                <a:sym typeface="Lexend"/>
              </a:defRPr>
            </a:lvl7pPr>
            <a:lvl8pPr lvl="7">
              <a:lnSpc>
                <a:spcPct val="100000"/>
              </a:lnSpc>
              <a:spcBef>
                <a:spcPts val="0"/>
              </a:spcBef>
              <a:spcAft>
                <a:spcPts val="0"/>
              </a:spcAft>
              <a:buClr>
                <a:schemeClr val="dk1"/>
              </a:buClr>
              <a:buSzPts val="3500"/>
              <a:buFont typeface="Lexend"/>
              <a:buNone/>
              <a:defRPr b="1" sz="3500">
                <a:solidFill>
                  <a:schemeClr val="dk1"/>
                </a:solidFill>
                <a:latin typeface="Lexend"/>
                <a:ea typeface="Lexend"/>
                <a:cs typeface="Lexend"/>
                <a:sym typeface="Lexend"/>
              </a:defRPr>
            </a:lvl8pPr>
            <a:lvl9pPr lvl="8">
              <a:lnSpc>
                <a:spcPct val="100000"/>
              </a:lnSpc>
              <a:spcBef>
                <a:spcPts val="0"/>
              </a:spcBef>
              <a:spcAft>
                <a:spcPts val="0"/>
              </a:spcAft>
              <a:buClr>
                <a:schemeClr val="dk1"/>
              </a:buClr>
              <a:buSzPts val="3500"/>
              <a:buFont typeface="Lexend"/>
              <a:buNone/>
              <a:defRPr b="1" sz="3500">
                <a:solidFill>
                  <a:schemeClr val="dk1"/>
                </a:solidFill>
                <a:latin typeface="Lexend"/>
                <a:ea typeface="Lexend"/>
                <a:cs typeface="Lexend"/>
                <a:sym typeface="Lexend"/>
              </a:defRPr>
            </a:lvl9pPr>
          </a:lstStyle>
          <a:p/>
        </p:txBody>
      </p:sp>
      <p:sp>
        <p:nvSpPr>
          <p:cNvPr id="7" name="Google Shape;7;p1"/>
          <p:cNvSpPr txBox="1"/>
          <p:nvPr>
            <p:ph idx="1" type="body"/>
          </p:nvPr>
        </p:nvSpPr>
        <p:spPr>
          <a:xfrm>
            <a:off x="715550" y="1152475"/>
            <a:ext cx="7713000" cy="3452700"/>
          </a:xfrm>
          <a:prstGeom prst="rect">
            <a:avLst/>
          </a:prstGeom>
          <a:noFill/>
          <a:ln>
            <a:noFill/>
          </a:ln>
        </p:spPr>
        <p:txBody>
          <a:bodyPr anchorCtr="0" anchor="t" bIns="91425" lIns="91425" spcFirstLastPara="1" rIns="91425" wrap="square" tIns="91425">
            <a:noAutofit/>
          </a:bodyPr>
          <a:lstStyle>
            <a:lvl1pPr indent="-323850" lvl="0" marL="457200">
              <a:lnSpc>
                <a:spcPct val="100000"/>
              </a:lnSpc>
              <a:spcBef>
                <a:spcPts val="0"/>
              </a:spcBef>
              <a:spcAft>
                <a:spcPts val="0"/>
              </a:spcAft>
              <a:buClr>
                <a:schemeClr val="dk1"/>
              </a:buClr>
              <a:buSzPts val="1500"/>
              <a:buFont typeface="Abhaya Libre Medium"/>
              <a:buChar char="●"/>
              <a:defRPr sz="1500">
                <a:solidFill>
                  <a:schemeClr val="dk1"/>
                </a:solidFill>
                <a:latin typeface="Abhaya Libre Medium"/>
                <a:ea typeface="Abhaya Libre Medium"/>
                <a:cs typeface="Abhaya Libre Medium"/>
                <a:sym typeface="Abhaya Libre Medium"/>
              </a:defRPr>
            </a:lvl1pPr>
            <a:lvl2pPr indent="-323850" lvl="1" marL="914400">
              <a:lnSpc>
                <a:spcPct val="100000"/>
              </a:lnSpc>
              <a:spcBef>
                <a:spcPts val="0"/>
              </a:spcBef>
              <a:spcAft>
                <a:spcPts val="0"/>
              </a:spcAft>
              <a:buClr>
                <a:schemeClr val="dk1"/>
              </a:buClr>
              <a:buSzPts val="1500"/>
              <a:buChar char="○"/>
              <a:defRPr sz="1500">
                <a:solidFill>
                  <a:schemeClr val="dk1"/>
                </a:solidFill>
              </a:defRPr>
            </a:lvl2pPr>
            <a:lvl3pPr indent="-323850" lvl="2" marL="1371600">
              <a:lnSpc>
                <a:spcPct val="100000"/>
              </a:lnSpc>
              <a:spcBef>
                <a:spcPts val="0"/>
              </a:spcBef>
              <a:spcAft>
                <a:spcPts val="0"/>
              </a:spcAft>
              <a:buClr>
                <a:schemeClr val="dk1"/>
              </a:buClr>
              <a:buSzPts val="1500"/>
              <a:buChar char="■"/>
              <a:defRPr sz="1500">
                <a:solidFill>
                  <a:schemeClr val="dk1"/>
                </a:solidFill>
              </a:defRPr>
            </a:lvl3pPr>
            <a:lvl4pPr indent="-323850" lvl="3" marL="1828800">
              <a:lnSpc>
                <a:spcPct val="100000"/>
              </a:lnSpc>
              <a:spcBef>
                <a:spcPts val="0"/>
              </a:spcBef>
              <a:spcAft>
                <a:spcPts val="0"/>
              </a:spcAft>
              <a:buClr>
                <a:schemeClr val="dk1"/>
              </a:buClr>
              <a:buSzPts val="1500"/>
              <a:buChar char="●"/>
              <a:defRPr sz="1500">
                <a:solidFill>
                  <a:schemeClr val="dk1"/>
                </a:solidFill>
              </a:defRPr>
            </a:lvl4pPr>
            <a:lvl5pPr indent="-323850" lvl="4" marL="2286000">
              <a:lnSpc>
                <a:spcPct val="100000"/>
              </a:lnSpc>
              <a:spcBef>
                <a:spcPts val="0"/>
              </a:spcBef>
              <a:spcAft>
                <a:spcPts val="0"/>
              </a:spcAft>
              <a:buClr>
                <a:schemeClr val="dk1"/>
              </a:buClr>
              <a:buSzPts val="1500"/>
              <a:buChar char="○"/>
              <a:defRPr sz="1500">
                <a:solidFill>
                  <a:schemeClr val="dk1"/>
                </a:solidFill>
              </a:defRPr>
            </a:lvl5pPr>
            <a:lvl6pPr indent="-323850" lvl="5" marL="2743200">
              <a:lnSpc>
                <a:spcPct val="100000"/>
              </a:lnSpc>
              <a:spcBef>
                <a:spcPts val="0"/>
              </a:spcBef>
              <a:spcAft>
                <a:spcPts val="0"/>
              </a:spcAft>
              <a:buClr>
                <a:schemeClr val="dk1"/>
              </a:buClr>
              <a:buSzPts val="1500"/>
              <a:buChar char="■"/>
              <a:defRPr sz="1500">
                <a:solidFill>
                  <a:schemeClr val="dk1"/>
                </a:solidFill>
              </a:defRPr>
            </a:lvl6pPr>
            <a:lvl7pPr indent="-323850" lvl="6" marL="3200400">
              <a:lnSpc>
                <a:spcPct val="100000"/>
              </a:lnSpc>
              <a:spcBef>
                <a:spcPts val="0"/>
              </a:spcBef>
              <a:spcAft>
                <a:spcPts val="0"/>
              </a:spcAft>
              <a:buClr>
                <a:schemeClr val="dk1"/>
              </a:buClr>
              <a:buSzPts val="1500"/>
              <a:buChar char="●"/>
              <a:defRPr sz="1500">
                <a:solidFill>
                  <a:schemeClr val="dk1"/>
                </a:solidFill>
              </a:defRPr>
            </a:lvl7pPr>
            <a:lvl8pPr indent="-323850" lvl="7" marL="3657600">
              <a:lnSpc>
                <a:spcPct val="100000"/>
              </a:lnSpc>
              <a:spcBef>
                <a:spcPts val="0"/>
              </a:spcBef>
              <a:spcAft>
                <a:spcPts val="0"/>
              </a:spcAft>
              <a:buClr>
                <a:schemeClr val="dk1"/>
              </a:buClr>
              <a:buSzPts val="1500"/>
              <a:buChar char="○"/>
              <a:defRPr sz="1500">
                <a:solidFill>
                  <a:schemeClr val="dk1"/>
                </a:solidFill>
              </a:defRPr>
            </a:lvl8pPr>
            <a:lvl9pPr indent="-323850" lvl="8" marL="4114800">
              <a:lnSpc>
                <a:spcPct val="100000"/>
              </a:lnSpc>
              <a:spcBef>
                <a:spcPts val="0"/>
              </a:spcBef>
              <a:spcAft>
                <a:spcPts val="0"/>
              </a:spcAft>
              <a:buClr>
                <a:schemeClr val="dk1"/>
              </a:buClr>
              <a:buSzPts val="1500"/>
              <a:buChar char="■"/>
              <a:defRPr sz="1500">
                <a:solidFill>
                  <a:schemeClr val="dk1"/>
                </a:solidFill>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Abhaya Libre Medium"/>
                <a:ea typeface="Abhaya Libre Medium"/>
                <a:cs typeface="Abhaya Libre Medium"/>
                <a:sym typeface="Abhaya Libre Medium"/>
              </a:defRPr>
            </a:lvl1pPr>
            <a:lvl2pPr lvl="1" algn="r">
              <a:buNone/>
              <a:defRPr sz="1300">
                <a:solidFill>
                  <a:schemeClr val="dk1"/>
                </a:solidFill>
                <a:latin typeface="Abhaya Libre Medium"/>
                <a:ea typeface="Abhaya Libre Medium"/>
                <a:cs typeface="Abhaya Libre Medium"/>
                <a:sym typeface="Abhaya Libre Medium"/>
              </a:defRPr>
            </a:lvl2pPr>
            <a:lvl3pPr lvl="2" algn="r">
              <a:buNone/>
              <a:defRPr sz="1300">
                <a:solidFill>
                  <a:schemeClr val="dk1"/>
                </a:solidFill>
                <a:latin typeface="Abhaya Libre Medium"/>
                <a:ea typeface="Abhaya Libre Medium"/>
                <a:cs typeface="Abhaya Libre Medium"/>
                <a:sym typeface="Abhaya Libre Medium"/>
              </a:defRPr>
            </a:lvl3pPr>
            <a:lvl4pPr lvl="3" algn="r">
              <a:buNone/>
              <a:defRPr sz="1300">
                <a:solidFill>
                  <a:schemeClr val="dk1"/>
                </a:solidFill>
                <a:latin typeface="Abhaya Libre Medium"/>
                <a:ea typeface="Abhaya Libre Medium"/>
                <a:cs typeface="Abhaya Libre Medium"/>
                <a:sym typeface="Abhaya Libre Medium"/>
              </a:defRPr>
            </a:lvl4pPr>
            <a:lvl5pPr lvl="4" algn="r">
              <a:buNone/>
              <a:defRPr sz="1300">
                <a:solidFill>
                  <a:schemeClr val="dk1"/>
                </a:solidFill>
                <a:latin typeface="Abhaya Libre Medium"/>
                <a:ea typeface="Abhaya Libre Medium"/>
                <a:cs typeface="Abhaya Libre Medium"/>
                <a:sym typeface="Abhaya Libre Medium"/>
              </a:defRPr>
            </a:lvl5pPr>
            <a:lvl6pPr lvl="5" algn="r">
              <a:buNone/>
              <a:defRPr sz="1300">
                <a:solidFill>
                  <a:schemeClr val="dk1"/>
                </a:solidFill>
                <a:latin typeface="Abhaya Libre Medium"/>
                <a:ea typeface="Abhaya Libre Medium"/>
                <a:cs typeface="Abhaya Libre Medium"/>
                <a:sym typeface="Abhaya Libre Medium"/>
              </a:defRPr>
            </a:lvl6pPr>
            <a:lvl7pPr lvl="6" algn="r">
              <a:buNone/>
              <a:defRPr sz="1300">
                <a:solidFill>
                  <a:schemeClr val="dk1"/>
                </a:solidFill>
                <a:latin typeface="Abhaya Libre Medium"/>
                <a:ea typeface="Abhaya Libre Medium"/>
                <a:cs typeface="Abhaya Libre Medium"/>
                <a:sym typeface="Abhaya Libre Medium"/>
              </a:defRPr>
            </a:lvl7pPr>
            <a:lvl8pPr lvl="7" algn="r">
              <a:buNone/>
              <a:defRPr sz="1300">
                <a:solidFill>
                  <a:schemeClr val="dk1"/>
                </a:solidFill>
                <a:latin typeface="Abhaya Libre Medium"/>
                <a:ea typeface="Abhaya Libre Medium"/>
                <a:cs typeface="Abhaya Libre Medium"/>
                <a:sym typeface="Abhaya Libre Medium"/>
              </a:defRPr>
            </a:lvl8pPr>
            <a:lvl9pPr lvl="8" algn="r">
              <a:buNone/>
              <a:defRPr sz="1300">
                <a:solidFill>
                  <a:schemeClr val="dk1"/>
                </a:solidFill>
                <a:latin typeface="Abhaya Libre Medium"/>
                <a:ea typeface="Abhaya Libre Medium"/>
                <a:cs typeface="Abhaya Libre Medium"/>
                <a:sym typeface="Abhaya Libre Medium"/>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coderdojotc.org/ai-racing-league/" TargetMode="Externa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3.gif"/><Relationship Id="rId4" Type="http://schemas.openxmlformats.org/officeDocument/2006/relationships/image" Target="../media/image16.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12.jpg"/><Relationship Id="rId6" Type="http://schemas.openxmlformats.org/officeDocument/2006/relationships/image" Target="../media/image3.jpg"/><Relationship Id="rId7"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40"/>
          <p:cNvSpPr txBox="1"/>
          <p:nvPr>
            <p:ph type="ctrTitle"/>
          </p:nvPr>
        </p:nvSpPr>
        <p:spPr>
          <a:xfrm>
            <a:off x="258350" y="3130388"/>
            <a:ext cx="5312100" cy="110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AI Racing League</a:t>
            </a:r>
            <a:endParaRPr/>
          </a:p>
        </p:txBody>
      </p:sp>
      <p:sp>
        <p:nvSpPr>
          <p:cNvPr id="438" name="Google Shape;438;p40"/>
          <p:cNvSpPr txBox="1"/>
          <p:nvPr>
            <p:ph idx="1" type="subTitle"/>
          </p:nvPr>
        </p:nvSpPr>
        <p:spPr>
          <a:xfrm>
            <a:off x="258375" y="4086250"/>
            <a:ext cx="5693400" cy="592500"/>
          </a:xfrm>
          <a:prstGeom prst="rect">
            <a:avLst/>
          </a:prstGeom>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t>Brennan Neuser, </a:t>
            </a:r>
            <a:r>
              <a:rPr lang="en" sz="1100"/>
              <a:t>Jonathan Olaleye, </a:t>
            </a:r>
            <a:r>
              <a:rPr lang="en" sz="1100"/>
              <a:t>Justin Pederson, Connor Preston, </a:t>
            </a:r>
            <a:r>
              <a:rPr lang="en" sz="1100"/>
              <a:t>Sam Rose, Cameron Wolf</a:t>
            </a:r>
            <a:endParaRPr sz="1100"/>
          </a:p>
          <a:p>
            <a:pPr indent="0" lvl="0" marL="0" rtl="0" algn="l">
              <a:lnSpc>
                <a:spcPct val="150000"/>
              </a:lnSpc>
              <a:spcBef>
                <a:spcPts val="0"/>
              </a:spcBef>
              <a:spcAft>
                <a:spcPts val="0"/>
              </a:spcAft>
              <a:buNone/>
            </a:pPr>
            <a:r>
              <a:rPr lang="en" sz="1000"/>
              <a:t>Advisors: Dan McCreary, Sachin Sapatnekar</a:t>
            </a:r>
            <a:endParaRPr sz="1000"/>
          </a:p>
        </p:txBody>
      </p:sp>
      <p:grpSp>
        <p:nvGrpSpPr>
          <p:cNvPr id="439" name="Google Shape;439;p40"/>
          <p:cNvGrpSpPr/>
          <p:nvPr/>
        </p:nvGrpSpPr>
        <p:grpSpPr>
          <a:xfrm>
            <a:off x="6028017" y="3233072"/>
            <a:ext cx="962918" cy="957618"/>
            <a:chOff x="7287638" y="313700"/>
            <a:chExt cx="796986" cy="792599"/>
          </a:xfrm>
        </p:grpSpPr>
        <p:sp>
          <p:nvSpPr>
            <p:cNvPr id="440" name="Google Shape;440;p40"/>
            <p:cNvSpPr/>
            <p:nvPr/>
          </p:nvSpPr>
          <p:spPr>
            <a:xfrm>
              <a:off x="7287638" y="331076"/>
              <a:ext cx="775223" cy="775223"/>
            </a:xfrm>
            <a:custGeom>
              <a:rect b="b" l="l" r="r" t="t"/>
              <a:pathLst>
                <a:path extrusionOk="0" fill="none" h="13429" w="13429">
                  <a:moveTo>
                    <a:pt x="13429" y="13428"/>
                  </a:moveTo>
                  <a:lnTo>
                    <a:pt x="1" y="13428"/>
                  </a:lnTo>
                  <a:lnTo>
                    <a:pt x="1" y="1"/>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0"/>
            <p:cNvSpPr/>
            <p:nvPr/>
          </p:nvSpPr>
          <p:spPr>
            <a:xfrm>
              <a:off x="7293468" y="313700"/>
              <a:ext cx="791155" cy="786826"/>
            </a:xfrm>
            <a:custGeom>
              <a:rect b="b" l="l" r="r" t="t"/>
              <a:pathLst>
                <a:path extrusionOk="0" fill="none" h="13630" w="13705">
                  <a:moveTo>
                    <a:pt x="0" y="13629"/>
                  </a:moveTo>
                  <a:lnTo>
                    <a:pt x="13704" y="0"/>
                  </a:lnTo>
                </a:path>
              </a:pathLst>
            </a:custGeom>
            <a:noFill/>
            <a:ln cap="flat" cmpd="sng" w="19050">
              <a:solidFill>
                <a:schemeClr val="dk2"/>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 name="Google Shape;442;p40"/>
          <p:cNvGrpSpPr/>
          <p:nvPr/>
        </p:nvGrpSpPr>
        <p:grpSpPr>
          <a:xfrm>
            <a:off x="4259452" y="243018"/>
            <a:ext cx="3671577" cy="2404405"/>
            <a:chOff x="4498139" y="272953"/>
            <a:chExt cx="3319390" cy="2173768"/>
          </a:xfrm>
        </p:grpSpPr>
        <p:sp>
          <p:nvSpPr>
            <p:cNvPr id="443" name="Google Shape;443;p40"/>
            <p:cNvSpPr/>
            <p:nvPr/>
          </p:nvSpPr>
          <p:spPr>
            <a:xfrm>
              <a:off x="6095130" y="272953"/>
              <a:ext cx="1722399" cy="2173768"/>
            </a:xfrm>
            <a:custGeom>
              <a:rect b="b" l="l" r="r" t="t"/>
              <a:pathLst>
                <a:path extrusionOk="0" fill="none" h="81346" w="64455">
                  <a:moveTo>
                    <a:pt x="1" y="1"/>
                  </a:moveTo>
                  <a:lnTo>
                    <a:pt x="23794" y="1"/>
                  </a:lnTo>
                  <a:cubicBezTo>
                    <a:pt x="46157" y="1"/>
                    <a:pt x="64454" y="18298"/>
                    <a:pt x="64454" y="40686"/>
                  </a:cubicBezTo>
                  <a:lnTo>
                    <a:pt x="64454" y="40686"/>
                  </a:lnTo>
                  <a:cubicBezTo>
                    <a:pt x="64454" y="63049"/>
                    <a:pt x="46157" y="81346"/>
                    <a:pt x="23794" y="81346"/>
                  </a:cubicBezTo>
                  <a:lnTo>
                    <a:pt x="26" y="81346"/>
                  </a:lnTo>
                </a:path>
              </a:pathLst>
            </a:custGeom>
            <a:noFill/>
            <a:ln cap="flat" cmpd="sng" w="19050">
              <a:solidFill>
                <a:schemeClr val="dk1"/>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0"/>
            <p:cNvSpPr/>
            <p:nvPr/>
          </p:nvSpPr>
          <p:spPr>
            <a:xfrm>
              <a:off x="4498139" y="272953"/>
              <a:ext cx="1594959" cy="2173768"/>
            </a:xfrm>
            <a:custGeom>
              <a:rect b="b" l="l" r="r" t="t"/>
              <a:pathLst>
                <a:path extrusionOk="0" fill="none" h="81346" w="59686">
                  <a:moveTo>
                    <a:pt x="59685" y="81346"/>
                  </a:moveTo>
                  <a:lnTo>
                    <a:pt x="40685" y="81346"/>
                  </a:lnTo>
                  <a:cubicBezTo>
                    <a:pt x="18297" y="81346"/>
                    <a:pt x="0" y="63049"/>
                    <a:pt x="0" y="40686"/>
                  </a:cubicBezTo>
                  <a:lnTo>
                    <a:pt x="0" y="40686"/>
                  </a:lnTo>
                  <a:cubicBezTo>
                    <a:pt x="0" y="18298"/>
                    <a:pt x="18297" y="1"/>
                    <a:pt x="40685" y="1"/>
                  </a:cubicBezTo>
                  <a:lnTo>
                    <a:pt x="59685" y="1"/>
                  </a:lnTo>
                </a:path>
              </a:pathLst>
            </a:custGeom>
            <a:noFill/>
            <a:ln cap="flat" cmpd="sng" w="19050">
              <a:solidFill>
                <a:schemeClr val="accent1"/>
              </a:solidFill>
              <a:prstDash val="solid"/>
              <a:miter lim="250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40"/>
          <p:cNvSpPr/>
          <p:nvPr/>
        </p:nvSpPr>
        <p:spPr>
          <a:xfrm>
            <a:off x="4220375" y="1853684"/>
            <a:ext cx="409806" cy="401201"/>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0"/>
          <p:cNvSpPr/>
          <p:nvPr/>
        </p:nvSpPr>
        <p:spPr>
          <a:xfrm>
            <a:off x="7391787" y="429666"/>
            <a:ext cx="640787" cy="627332"/>
          </a:xfrm>
          <a:custGeom>
            <a:rect b="b" l="l" r="r" t="t"/>
            <a:pathLst>
              <a:path extrusionOk="0" h="208416" w="212886">
                <a:moveTo>
                  <a:pt x="106877" y="0"/>
                </a:moveTo>
                <a:cubicBezTo>
                  <a:pt x="106676" y="167"/>
                  <a:pt x="106576" y="400"/>
                  <a:pt x="106610" y="634"/>
                </a:cubicBezTo>
                <a:cubicBezTo>
                  <a:pt x="106276" y="7439"/>
                  <a:pt x="105842" y="14244"/>
                  <a:pt x="105009" y="20982"/>
                </a:cubicBezTo>
                <a:cubicBezTo>
                  <a:pt x="103741" y="31022"/>
                  <a:pt x="101706" y="40863"/>
                  <a:pt x="98270" y="50403"/>
                </a:cubicBezTo>
                <a:cubicBezTo>
                  <a:pt x="90632" y="71618"/>
                  <a:pt x="76488" y="86595"/>
                  <a:pt x="55340" y="94801"/>
                </a:cubicBezTo>
                <a:cubicBezTo>
                  <a:pt x="41563" y="100138"/>
                  <a:pt x="27120" y="102440"/>
                  <a:pt x="12409" y="103474"/>
                </a:cubicBezTo>
                <a:cubicBezTo>
                  <a:pt x="8406" y="103741"/>
                  <a:pt x="4403" y="103908"/>
                  <a:pt x="0" y="104141"/>
                </a:cubicBezTo>
                <a:cubicBezTo>
                  <a:pt x="534" y="104241"/>
                  <a:pt x="701" y="104275"/>
                  <a:pt x="868" y="104275"/>
                </a:cubicBezTo>
                <a:cubicBezTo>
                  <a:pt x="5804" y="104375"/>
                  <a:pt x="10775" y="104708"/>
                  <a:pt x="15712" y="105109"/>
                </a:cubicBezTo>
                <a:cubicBezTo>
                  <a:pt x="26686" y="106009"/>
                  <a:pt x="37560" y="107777"/>
                  <a:pt x="48135" y="111013"/>
                </a:cubicBezTo>
                <a:cubicBezTo>
                  <a:pt x="71551" y="118118"/>
                  <a:pt x="88397" y="132461"/>
                  <a:pt x="97370" y="155545"/>
                </a:cubicBezTo>
                <a:cubicBezTo>
                  <a:pt x="102807" y="169521"/>
                  <a:pt x="105075" y="184098"/>
                  <a:pt x="106076" y="198909"/>
                </a:cubicBezTo>
                <a:cubicBezTo>
                  <a:pt x="106309" y="202078"/>
                  <a:pt x="106443" y="205247"/>
                  <a:pt x="106643" y="208416"/>
                </a:cubicBezTo>
                <a:cubicBezTo>
                  <a:pt x="106843" y="208282"/>
                  <a:pt x="106910" y="208182"/>
                  <a:pt x="106910" y="208049"/>
                </a:cubicBezTo>
                <a:cubicBezTo>
                  <a:pt x="107143" y="200877"/>
                  <a:pt x="107644" y="193705"/>
                  <a:pt x="108578" y="186600"/>
                </a:cubicBezTo>
                <a:cubicBezTo>
                  <a:pt x="109879" y="176493"/>
                  <a:pt x="111947" y="166553"/>
                  <a:pt x="115549" y="156979"/>
                </a:cubicBezTo>
                <a:cubicBezTo>
                  <a:pt x="122621" y="138066"/>
                  <a:pt x="134930" y="123989"/>
                  <a:pt x="153443" y="115549"/>
                </a:cubicBezTo>
                <a:cubicBezTo>
                  <a:pt x="168554" y="108678"/>
                  <a:pt x="184599" y="106043"/>
                  <a:pt x="200977" y="104875"/>
                </a:cubicBezTo>
                <a:cubicBezTo>
                  <a:pt x="204913" y="104608"/>
                  <a:pt x="208916" y="104441"/>
                  <a:pt x="212885" y="104208"/>
                </a:cubicBezTo>
                <a:cubicBezTo>
                  <a:pt x="205914" y="103808"/>
                  <a:pt x="199042" y="103474"/>
                  <a:pt x="192204" y="102673"/>
                </a:cubicBezTo>
                <a:cubicBezTo>
                  <a:pt x="182264" y="101539"/>
                  <a:pt x="172457" y="99738"/>
                  <a:pt x="162950" y="96536"/>
                </a:cubicBezTo>
                <a:cubicBezTo>
                  <a:pt x="150741" y="92433"/>
                  <a:pt x="139833" y="86262"/>
                  <a:pt x="130927" y="76788"/>
                </a:cubicBezTo>
                <a:cubicBezTo>
                  <a:pt x="122988" y="68282"/>
                  <a:pt x="117751" y="58275"/>
                  <a:pt x="114182" y="47367"/>
                </a:cubicBezTo>
                <a:cubicBezTo>
                  <a:pt x="109812" y="34058"/>
                  <a:pt x="107977" y="20248"/>
                  <a:pt x="107210" y="6305"/>
                </a:cubicBezTo>
                <a:cubicBezTo>
                  <a:pt x="107077" y="4203"/>
                  <a:pt x="106977" y="2102"/>
                  <a:pt x="10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49"/>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Car Calibration</a:t>
            </a:r>
            <a:endParaRPr/>
          </a:p>
        </p:txBody>
      </p:sp>
      <p:sp>
        <p:nvSpPr>
          <p:cNvPr id="526" name="Google Shape;526;p49"/>
          <p:cNvSpPr txBox="1"/>
          <p:nvPr>
            <p:ph idx="1" type="body"/>
          </p:nvPr>
        </p:nvSpPr>
        <p:spPr>
          <a:xfrm>
            <a:off x="715550" y="1195050"/>
            <a:ext cx="7188000" cy="3410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a:t>Raspberry Pi outputs PWM signals for the ESC (throttle) and steering servo</a:t>
            </a:r>
            <a:endParaRPr/>
          </a:p>
          <a:p>
            <a:pPr indent="-311150" lvl="1" marL="914400" rtl="0" algn="l">
              <a:spcBef>
                <a:spcPts val="1000"/>
              </a:spcBef>
              <a:spcAft>
                <a:spcPts val="0"/>
              </a:spcAft>
              <a:buSzPts val="1300"/>
              <a:buFont typeface="Abhaya Libre"/>
              <a:buChar char="○"/>
            </a:pPr>
            <a:r>
              <a:rPr lang="en" sz="1300">
                <a:latin typeface="Abhaya Libre"/>
                <a:ea typeface="Abhaya Libre"/>
                <a:cs typeface="Abhaya Libre"/>
                <a:sym typeface="Abhaya Libre"/>
              </a:rPr>
              <a:t>Communicates via I2C through an Adafruit PCA9685 servo driver</a:t>
            </a:r>
            <a:endParaRPr sz="1300">
              <a:latin typeface="Abhaya Libre"/>
              <a:ea typeface="Abhaya Libre"/>
              <a:cs typeface="Abhaya Libre"/>
              <a:sym typeface="Abhaya Libre"/>
            </a:endParaRPr>
          </a:p>
          <a:p>
            <a:pPr indent="-323850" lvl="0" marL="457200" rtl="0" algn="l">
              <a:lnSpc>
                <a:spcPct val="100000"/>
              </a:lnSpc>
              <a:spcBef>
                <a:spcPts val="1000"/>
              </a:spcBef>
              <a:spcAft>
                <a:spcPts val="0"/>
              </a:spcAft>
              <a:buSzPts val="1500"/>
              <a:buChar char="●"/>
            </a:pPr>
            <a:r>
              <a:rPr lang="en"/>
              <a:t>C</a:t>
            </a:r>
            <a:r>
              <a:rPr lang="en"/>
              <a:t>alibrate throttle by testing PWM values until desired speed is found for forward, neutral, and reverse operation of main motor</a:t>
            </a:r>
            <a:endParaRPr/>
          </a:p>
          <a:p>
            <a:pPr indent="-323850" lvl="0" marL="457200" rtl="0" algn="l">
              <a:lnSpc>
                <a:spcPct val="100000"/>
              </a:lnSpc>
              <a:spcBef>
                <a:spcPts val="1000"/>
              </a:spcBef>
              <a:spcAft>
                <a:spcPts val="0"/>
              </a:spcAft>
              <a:buSzPts val="1500"/>
              <a:buChar char="●"/>
            </a:pPr>
            <a:r>
              <a:rPr lang="en"/>
              <a:t>Calibrate steering by testing PWM values for right and left directions on the steering servo</a:t>
            </a:r>
            <a:endParaRPr/>
          </a:p>
          <a:p>
            <a:pPr indent="-323850" lvl="0" marL="457200" rtl="0" algn="l">
              <a:spcBef>
                <a:spcPts val="1000"/>
              </a:spcBef>
              <a:spcAft>
                <a:spcPts val="0"/>
              </a:spcAft>
              <a:buSzPts val="1500"/>
              <a:buChar char="●"/>
            </a:pPr>
            <a:r>
              <a:rPr lang="en"/>
              <a:t>Python configuration stores values to be used while driving</a:t>
            </a:r>
            <a:endParaRPr/>
          </a:p>
          <a:p>
            <a:pPr indent="-311150" lvl="1" marL="914400" rtl="0" algn="l">
              <a:spcBef>
                <a:spcPts val="1000"/>
              </a:spcBef>
              <a:spcAft>
                <a:spcPts val="0"/>
              </a:spcAft>
              <a:buSzPts val="1300"/>
              <a:buFont typeface="Abhaya Libre"/>
              <a:buChar char="○"/>
            </a:pPr>
            <a:r>
              <a:rPr lang="en" sz="1300">
                <a:latin typeface="Abhaya Libre"/>
                <a:ea typeface="Abhaya Libre"/>
                <a:cs typeface="Abhaya Libre"/>
                <a:sym typeface="Abhaya Libre"/>
              </a:rPr>
              <a:t>PWM bounds, controller ID, camera settings, etc.</a:t>
            </a:r>
            <a:endParaRPr sz="1300">
              <a:latin typeface="Abhaya Libre"/>
              <a:ea typeface="Abhaya Libre"/>
              <a:cs typeface="Abhaya Libre"/>
              <a:sym typeface="Abhaya Libre"/>
            </a:endParaRPr>
          </a:p>
          <a:p>
            <a:pPr indent="0" lvl="0" marL="457200" rtl="0" algn="l">
              <a:lnSpc>
                <a:spcPct val="100000"/>
              </a:lnSpc>
              <a:spcBef>
                <a:spcPts val="1000"/>
              </a:spcBef>
              <a:spcAft>
                <a:spcPts val="0"/>
              </a:spcAft>
              <a:buNone/>
            </a:pPr>
            <a:r>
              <a:t/>
            </a:r>
            <a:endParaRPr/>
          </a:p>
          <a:p>
            <a:pPr indent="0" lvl="0" marL="0" rtl="0" algn="l">
              <a:lnSpc>
                <a:spcPct val="100000"/>
              </a:lnSpc>
              <a:spcBef>
                <a:spcPts val="1000"/>
              </a:spcBef>
              <a:spcAft>
                <a:spcPts val="1000"/>
              </a:spcAft>
              <a:buNone/>
            </a:pPr>
            <a:r>
              <a:rPr lang="en"/>
              <a:t>The Donkey Car is now ready for data collection and training steps.</a:t>
            </a:r>
            <a:endParaRPr/>
          </a:p>
        </p:txBody>
      </p:sp>
      <p:sp>
        <p:nvSpPr>
          <p:cNvPr id="527" name="Google Shape;527;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50"/>
          <p:cNvSpPr txBox="1"/>
          <p:nvPr>
            <p:ph idx="1" type="body"/>
          </p:nvPr>
        </p:nvSpPr>
        <p:spPr>
          <a:xfrm>
            <a:off x="715550" y="1195050"/>
            <a:ext cx="5150400" cy="3410100"/>
          </a:xfrm>
          <a:prstGeom prst="rect">
            <a:avLst/>
          </a:prstGeom>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a:t>PWM values representing Donkey Car’s steering and </a:t>
            </a:r>
            <a:endParaRPr/>
          </a:p>
          <a:p>
            <a:pPr indent="0" lvl="0" marL="457200" rtl="0" algn="l">
              <a:lnSpc>
                <a:spcPct val="100000"/>
              </a:lnSpc>
              <a:spcBef>
                <a:spcPts val="1000"/>
              </a:spcBef>
              <a:spcAft>
                <a:spcPts val="0"/>
              </a:spcAft>
              <a:buNone/>
            </a:pPr>
            <a:r>
              <a:rPr lang="en"/>
              <a:t>throttle used as the  “ground truth.”</a:t>
            </a:r>
            <a:endParaRPr/>
          </a:p>
          <a:p>
            <a:pPr indent="-323850" lvl="0" marL="457200" rtl="0" algn="l">
              <a:lnSpc>
                <a:spcPct val="100000"/>
              </a:lnSpc>
              <a:spcBef>
                <a:spcPts val="1000"/>
              </a:spcBef>
              <a:spcAft>
                <a:spcPts val="0"/>
              </a:spcAft>
              <a:buSzPts val="1500"/>
              <a:buChar char="●"/>
            </a:pPr>
            <a:r>
              <a:rPr lang="en"/>
              <a:t>Time stamp enables correspondence between PWM values and video frames.</a:t>
            </a:r>
            <a:endParaRPr/>
          </a:p>
          <a:p>
            <a:pPr indent="-323850" lvl="0" marL="457200" rtl="0" algn="l">
              <a:lnSpc>
                <a:spcPct val="100000"/>
              </a:lnSpc>
              <a:spcBef>
                <a:spcPts val="1000"/>
              </a:spcBef>
              <a:spcAft>
                <a:spcPts val="0"/>
              </a:spcAft>
              <a:buSzPts val="1500"/>
              <a:buChar char="●"/>
            </a:pPr>
            <a:r>
              <a:rPr lang="en"/>
              <a:t>Model learns which steering &amp; throttle settings are appropriate based on visual situation.</a:t>
            </a:r>
            <a:endParaRPr/>
          </a:p>
          <a:p>
            <a:pPr indent="-323850" lvl="0" marL="457200" rtl="0" algn="l">
              <a:lnSpc>
                <a:spcPct val="100000"/>
              </a:lnSpc>
              <a:spcBef>
                <a:spcPts val="1000"/>
              </a:spcBef>
              <a:spcAft>
                <a:spcPts val="0"/>
              </a:spcAft>
              <a:buSzPts val="1500"/>
              <a:buChar char="●"/>
            </a:pPr>
            <a:r>
              <a:rPr lang="en"/>
              <a:t>Data collection: 10 to 15 laps in one direction, 10 to 15 laps in other direction.</a:t>
            </a:r>
            <a:endParaRPr/>
          </a:p>
          <a:p>
            <a:pPr indent="-311150" lvl="1" marL="914400" rtl="0" algn="l">
              <a:lnSpc>
                <a:spcPct val="100000"/>
              </a:lnSpc>
              <a:spcBef>
                <a:spcPts val="1000"/>
              </a:spcBef>
              <a:spcAft>
                <a:spcPts val="0"/>
              </a:spcAft>
              <a:buSzPts val="1300"/>
              <a:buFont typeface="Abhaya Libre"/>
              <a:buChar char="○"/>
            </a:pPr>
            <a:r>
              <a:rPr lang="en" sz="1300">
                <a:latin typeface="Abhaya Libre"/>
                <a:ea typeface="Abhaya Libre"/>
                <a:cs typeface="Abhaya Libre"/>
                <a:sym typeface="Abhaya Libre"/>
              </a:rPr>
              <a:t>Images saved at 20Hz, 160x120px</a:t>
            </a:r>
            <a:endParaRPr sz="1300">
              <a:latin typeface="Abhaya Libre"/>
              <a:ea typeface="Abhaya Libre"/>
              <a:cs typeface="Abhaya Libre"/>
              <a:sym typeface="Abhaya Libre"/>
            </a:endParaRPr>
          </a:p>
          <a:p>
            <a:pPr indent="-323850" lvl="0" marL="457200" rtl="0" algn="l">
              <a:lnSpc>
                <a:spcPct val="100000"/>
              </a:lnSpc>
              <a:spcBef>
                <a:spcPts val="1000"/>
              </a:spcBef>
              <a:spcAft>
                <a:spcPts val="1000"/>
              </a:spcAft>
              <a:buSzPts val="1500"/>
              <a:buChar char="●"/>
            </a:pPr>
            <a:r>
              <a:rPr lang="en"/>
              <a:t>Track must be on flat surface with no varying light sources.</a:t>
            </a:r>
            <a:endParaRPr/>
          </a:p>
        </p:txBody>
      </p:sp>
      <p:sp>
        <p:nvSpPr>
          <p:cNvPr id="533" name="Google Shape;533;p50"/>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Collection &amp; Training</a:t>
            </a:r>
            <a:endParaRPr/>
          </a:p>
        </p:txBody>
      </p:sp>
      <p:sp>
        <p:nvSpPr>
          <p:cNvPr id="534" name="Google Shape;534;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35" name="Google Shape;535;p50"/>
          <p:cNvSpPr/>
          <p:nvPr/>
        </p:nvSpPr>
        <p:spPr>
          <a:xfrm>
            <a:off x="7206525" y="645575"/>
            <a:ext cx="2098200" cy="4610100"/>
          </a:xfrm>
          <a:prstGeom prst="rect">
            <a:avLst/>
          </a:prstGeom>
          <a:solidFill>
            <a:srgbClr val="FEFFFA"/>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bhaya Libre Medium"/>
              <a:ea typeface="Abhaya Libre Medium"/>
              <a:cs typeface="Abhaya Libre Medium"/>
              <a:sym typeface="Abhaya Libre Medium"/>
            </a:endParaRPr>
          </a:p>
        </p:txBody>
      </p:sp>
      <p:pic>
        <p:nvPicPr>
          <p:cNvPr id="536" name="Google Shape;536;p50"/>
          <p:cNvPicPr preferRelativeResize="0"/>
          <p:nvPr/>
        </p:nvPicPr>
        <p:blipFill>
          <a:blip r:embed="rId3">
            <a:alphaModFix/>
          </a:blip>
          <a:stretch>
            <a:fillRect/>
          </a:stretch>
        </p:blipFill>
        <p:spPr>
          <a:xfrm>
            <a:off x="5815272" y="1637213"/>
            <a:ext cx="3176325" cy="2373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51"/>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Donkey UI</a:t>
            </a:r>
            <a:endParaRPr/>
          </a:p>
        </p:txBody>
      </p:sp>
      <p:sp>
        <p:nvSpPr>
          <p:cNvPr id="542" name="Google Shape;542;p51"/>
          <p:cNvSpPr txBox="1"/>
          <p:nvPr>
            <p:ph idx="1" type="body"/>
          </p:nvPr>
        </p:nvSpPr>
        <p:spPr>
          <a:xfrm>
            <a:off x="715550" y="1195050"/>
            <a:ext cx="4207500" cy="3410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a:t>Trainer: one means of training the autopilot model (alternative to shell)</a:t>
            </a:r>
            <a:endParaRPr/>
          </a:p>
          <a:p>
            <a:pPr indent="-323850" lvl="0" marL="457200" rtl="0" algn="l">
              <a:spcBef>
                <a:spcPts val="1000"/>
              </a:spcBef>
              <a:spcAft>
                <a:spcPts val="0"/>
              </a:spcAft>
              <a:buSzPts val="1500"/>
              <a:buChar char="●"/>
            </a:pPr>
            <a:r>
              <a:rPr lang="en"/>
              <a:t>Tub Manager: enables trimming of unwanted recorded data</a:t>
            </a:r>
            <a:endParaRPr/>
          </a:p>
          <a:p>
            <a:pPr indent="-323850" lvl="0" marL="457200" rtl="0" algn="l">
              <a:spcBef>
                <a:spcPts val="1000"/>
              </a:spcBef>
              <a:spcAft>
                <a:spcPts val="1000"/>
              </a:spcAft>
              <a:buSzPts val="1500"/>
              <a:buChar char="●"/>
            </a:pPr>
            <a:r>
              <a:rPr lang="en"/>
              <a:t>Pilot Arena: runs autopilot simulation, compares to steering &amp; throttle behavior from original data recording</a:t>
            </a:r>
            <a:endParaRPr/>
          </a:p>
        </p:txBody>
      </p:sp>
      <p:sp>
        <p:nvSpPr>
          <p:cNvPr id="543" name="Google Shape;543;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44" name="Google Shape;544;p51"/>
          <p:cNvSpPr/>
          <p:nvPr/>
        </p:nvSpPr>
        <p:spPr>
          <a:xfrm>
            <a:off x="7206525" y="645575"/>
            <a:ext cx="2098200" cy="4610100"/>
          </a:xfrm>
          <a:prstGeom prst="rect">
            <a:avLst/>
          </a:prstGeom>
          <a:solidFill>
            <a:srgbClr val="FEFFFA"/>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bhaya Libre Medium"/>
              <a:ea typeface="Abhaya Libre Medium"/>
              <a:cs typeface="Abhaya Libre Medium"/>
              <a:sym typeface="Abhaya Libre Medium"/>
            </a:endParaRPr>
          </a:p>
        </p:txBody>
      </p:sp>
      <p:pic>
        <p:nvPicPr>
          <p:cNvPr id="545" name="Google Shape;545;p51"/>
          <p:cNvPicPr preferRelativeResize="0"/>
          <p:nvPr/>
        </p:nvPicPr>
        <p:blipFill>
          <a:blip r:embed="rId3">
            <a:alphaModFix/>
          </a:blip>
          <a:stretch>
            <a:fillRect/>
          </a:stretch>
        </p:blipFill>
        <p:spPr>
          <a:xfrm>
            <a:off x="5010125" y="1152347"/>
            <a:ext cx="3918725" cy="31372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52"/>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the Autopilot</a:t>
            </a:r>
            <a:endParaRPr/>
          </a:p>
        </p:txBody>
      </p:sp>
      <p:sp>
        <p:nvSpPr>
          <p:cNvPr id="551" name="Google Shape;551;p52"/>
          <p:cNvSpPr txBox="1"/>
          <p:nvPr>
            <p:ph idx="1" type="body"/>
          </p:nvPr>
        </p:nvSpPr>
        <p:spPr>
          <a:xfrm>
            <a:off x="715550" y="1195050"/>
            <a:ext cx="7713000" cy="3410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AutoNum type="arabicPeriod"/>
            </a:pPr>
            <a:r>
              <a:rPr lang="en"/>
              <a:t>Training data transferred to host PC</a:t>
            </a:r>
            <a:endParaRPr/>
          </a:p>
          <a:p>
            <a:pPr indent="-311150" lvl="1" marL="914400" rtl="0" algn="l">
              <a:spcBef>
                <a:spcPts val="0"/>
              </a:spcBef>
              <a:spcAft>
                <a:spcPts val="0"/>
              </a:spcAft>
              <a:buSzPts val="1300"/>
              <a:buFont typeface="Abhaya Libre"/>
              <a:buChar char="○"/>
            </a:pPr>
            <a:r>
              <a:rPr lang="en" sz="1300">
                <a:latin typeface="Abhaya Libre"/>
                <a:ea typeface="Abhaya Libre"/>
                <a:cs typeface="Abhaya Libre"/>
                <a:sym typeface="Abhaya Libre"/>
              </a:rPr>
              <a:t>Over the network v</a:t>
            </a:r>
            <a:r>
              <a:rPr lang="en" sz="1300">
                <a:latin typeface="Abhaya Libre"/>
                <a:ea typeface="Abhaya Libre"/>
                <a:cs typeface="Abhaya Libre"/>
                <a:sym typeface="Abhaya Libre"/>
              </a:rPr>
              <a:t>ia Linux “rsync” utility or via SD card</a:t>
            </a:r>
            <a:endParaRPr sz="1300">
              <a:latin typeface="Abhaya Libre"/>
              <a:ea typeface="Abhaya Libre"/>
              <a:cs typeface="Abhaya Libre"/>
              <a:sym typeface="Abhaya Libre"/>
            </a:endParaRPr>
          </a:p>
          <a:p>
            <a:pPr indent="-323850" lvl="0" marL="457200" rtl="0" algn="l">
              <a:spcBef>
                <a:spcPts val="0"/>
              </a:spcBef>
              <a:spcAft>
                <a:spcPts val="0"/>
              </a:spcAft>
              <a:buSzPts val="1500"/>
              <a:buAutoNum type="arabicPeriod"/>
            </a:pPr>
            <a:r>
              <a:rPr lang="en"/>
              <a:t>Model trained via Donkey GUI or command line</a:t>
            </a:r>
            <a:endParaRPr/>
          </a:p>
          <a:p>
            <a:pPr indent="-311150" lvl="1" marL="914400" rtl="0" algn="l">
              <a:spcBef>
                <a:spcPts val="0"/>
              </a:spcBef>
              <a:spcAft>
                <a:spcPts val="0"/>
              </a:spcAft>
              <a:buSzPts val="1300"/>
              <a:buFont typeface="Abhaya Libre"/>
              <a:buChar char="○"/>
            </a:pPr>
            <a:r>
              <a:rPr lang="en" sz="1300">
                <a:latin typeface="Abhaya Libre"/>
                <a:ea typeface="Abhaya Libre"/>
                <a:cs typeface="Abhaya Libre"/>
                <a:sym typeface="Abhaya Libre"/>
              </a:rPr>
              <a:t>O</a:t>
            </a:r>
            <a:r>
              <a:rPr lang="en" sz="1300">
                <a:latin typeface="Abhaya Libre"/>
                <a:ea typeface="Abhaya Libre"/>
                <a:cs typeface="Abhaya Libre"/>
                <a:sym typeface="Abhaya Libre"/>
              </a:rPr>
              <a:t>utput in .tflite format (</a:t>
            </a:r>
            <a:r>
              <a:rPr lang="en" sz="1300">
                <a:latin typeface="Abhaya Libre"/>
                <a:ea typeface="Abhaya Libre"/>
                <a:cs typeface="Abhaya Libre"/>
                <a:sym typeface="Abhaya Libre"/>
              </a:rPr>
              <a:t>TensorFlow Lite) </a:t>
            </a:r>
            <a:r>
              <a:rPr lang="en" sz="1300">
                <a:latin typeface="Abhaya Libre"/>
                <a:ea typeface="Abhaya Libre"/>
                <a:cs typeface="Abhaya Libre"/>
                <a:sym typeface="Abhaya Libre"/>
              </a:rPr>
              <a:t>- optimized for portability and reduced size</a:t>
            </a:r>
            <a:endParaRPr sz="1300">
              <a:latin typeface="Abhaya Libre"/>
              <a:ea typeface="Abhaya Libre"/>
              <a:cs typeface="Abhaya Libre"/>
              <a:sym typeface="Abhaya Libre"/>
            </a:endParaRPr>
          </a:p>
          <a:p>
            <a:pPr indent="-323850" lvl="0" marL="457200" rtl="0" algn="l">
              <a:spcBef>
                <a:spcPts val="0"/>
              </a:spcBef>
              <a:spcAft>
                <a:spcPts val="0"/>
              </a:spcAft>
              <a:buSzPts val="1500"/>
              <a:buAutoNum type="arabicPeriod"/>
            </a:pPr>
            <a:r>
              <a:rPr lang="en"/>
              <a:t>Transferred back to Raspberry Pi</a:t>
            </a:r>
            <a:endParaRPr/>
          </a:p>
          <a:p>
            <a:pPr indent="-323850" lvl="0" marL="457200" rtl="0" algn="l">
              <a:spcBef>
                <a:spcPts val="0"/>
              </a:spcBef>
              <a:spcAft>
                <a:spcPts val="0"/>
              </a:spcAft>
              <a:buSzPts val="1500"/>
              <a:buAutoNum type="arabicPeriod"/>
            </a:pPr>
            <a:r>
              <a:rPr lang="en"/>
              <a:t>Donkey Car drive command invoked with the trained model</a:t>
            </a:r>
            <a:endParaRPr/>
          </a:p>
          <a:p>
            <a:pPr indent="-311150" lvl="1" marL="914400" rtl="0" algn="l">
              <a:spcBef>
                <a:spcPts val="0"/>
              </a:spcBef>
              <a:spcAft>
                <a:spcPts val="0"/>
              </a:spcAft>
              <a:buSzPts val="1300"/>
              <a:buFont typeface="Abhaya Libre"/>
              <a:buChar char="○"/>
            </a:pPr>
            <a:r>
              <a:rPr lang="en" sz="1300">
                <a:latin typeface="Abhaya Libre"/>
                <a:ea typeface="Abhaya Libre"/>
                <a:cs typeface="Abhaya Libre"/>
                <a:sym typeface="Abhaya Libre"/>
              </a:rPr>
              <a:t>Switch between manual and autopilot via controller or web app</a:t>
            </a:r>
            <a:endParaRPr sz="1300">
              <a:latin typeface="Abhaya Libre"/>
              <a:ea typeface="Abhaya Libre"/>
              <a:cs typeface="Abhaya Libre"/>
              <a:sym typeface="Abhaya Libre"/>
            </a:endParaRPr>
          </a:p>
          <a:p>
            <a:pPr indent="-311150" lvl="1" marL="914400" rtl="0" algn="l">
              <a:spcBef>
                <a:spcPts val="0"/>
              </a:spcBef>
              <a:spcAft>
                <a:spcPts val="0"/>
              </a:spcAft>
              <a:buSzPts val="1300"/>
              <a:buFont typeface="Abhaya Libre"/>
              <a:buChar char="○"/>
            </a:pPr>
            <a:r>
              <a:rPr lang="en" sz="1300">
                <a:latin typeface="Abhaya Libre"/>
                <a:ea typeface="Abhaya Libre"/>
                <a:cs typeface="Abhaya Libre"/>
                <a:sym typeface="Abhaya Libre"/>
              </a:rPr>
              <a:t>Can give autopilot control of steering and throttle, or just steering</a:t>
            </a:r>
            <a:endParaRPr/>
          </a:p>
        </p:txBody>
      </p:sp>
      <p:pic>
        <p:nvPicPr>
          <p:cNvPr id="552" name="Google Shape;552;p52"/>
          <p:cNvPicPr preferRelativeResize="0"/>
          <p:nvPr/>
        </p:nvPicPr>
        <p:blipFill rotWithShape="1">
          <a:blip r:embed="rId3">
            <a:alphaModFix/>
          </a:blip>
          <a:srcRect b="17819" l="0" r="14602" t="11970"/>
          <a:stretch/>
        </p:blipFill>
        <p:spPr>
          <a:xfrm>
            <a:off x="1632800" y="3178250"/>
            <a:ext cx="2398126" cy="1349476"/>
          </a:xfrm>
          <a:prstGeom prst="rect">
            <a:avLst/>
          </a:prstGeom>
          <a:noFill/>
          <a:ln>
            <a:noFill/>
          </a:ln>
        </p:spPr>
      </p:pic>
      <p:pic>
        <p:nvPicPr>
          <p:cNvPr id="553" name="Google Shape;553;p52"/>
          <p:cNvPicPr preferRelativeResize="0"/>
          <p:nvPr/>
        </p:nvPicPr>
        <p:blipFill>
          <a:blip r:embed="rId4">
            <a:alphaModFix/>
          </a:blip>
          <a:stretch>
            <a:fillRect/>
          </a:stretch>
        </p:blipFill>
        <p:spPr>
          <a:xfrm>
            <a:off x="4890599" y="3384513"/>
            <a:ext cx="1666450" cy="1062526"/>
          </a:xfrm>
          <a:prstGeom prst="rect">
            <a:avLst/>
          </a:prstGeom>
          <a:noFill/>
          <a:ln>
            <a:noFill/>
          </a:ln>
        </p:spPr>
      </p:pic>
      <p:sp>
        <p:nvSpPr>
          <p:cNvPr id="554" name="Google Shape;554;p52"/>
          <p:cNvSpPr/>
          <p:nvPr/>
        </p:nvSpPr>
        <p:spPr>
          <a:xfrm>
            <a:off x="1149775" y="3178250"/>
            <a:ext cx="557955" cy="281400"/>
          </a:xfrm>
          <a:custGeom>
            <a:rect b="b" l="l" r="r" t="t"/>
            <a:pathLst>
              <a:path extrusionOk="0" h="11256" w="16638">
                <a:moveTo>
                  <a:pt x="0" y="0"/>
                </a:moveTo>
                <a:cubicBezTo>
                  <a:pt x="1285" y="1759"/>
                  <a:pt x="4937" y="8860"/>
                  <a:pt x="7710" y="10551"/>
                </a:cubicBezTo>
                <a:cubicBezTo>
                  <a:pt x="10483" y="12242"/>
                  <a:pt x="15150" y="10213"/>
                  <a:pt x="16638" y="10145"/>
                </a:cubicBezTo>
              </a:path>
            </a:pathLst>
          </a:custGeom>
          <a:noFill/>
          <a:ln cap="flat" cmpd="sng" w="28575">
            <a:solidFill>
              <a:schemeClr val="dk2"/>
            </a:solidFill>
            <a:prstDash val="solid"/>
            <a:round/>
            <a:headEnd len="med" w="med" type="none"/>
            <a:tailEnd len="med" w="med" type="stealth"/>
          </a:ln>
        </p:spPr>
      </p:sp>
      <p:sp>
        <p:nvSpPr>
          <p:cNvPr id="555" name="Google Shape;555;p52"/>
          <p:cNvSpPr/>
          <p:nvPr/>
        </p:nvSpPr>
        <p:spPr>
          <a:xfrm>
            <a:off x="4670075" y="3823176"/>
            <a:ext cx="821725" cy="403875"/>
          </a:xfrm>
          <a:custGeom>
            <a:rect b="b" l="l" r="r" t="t"/>
            <a:pathLst>
              <a:path extrusionOk="0" h="16155" w="32869">
                <a:moveTo>
                  <a:pt x="0" y="16156"/>
                </a:moveTo>
                <a:cubicBezTo>
                  <a:pt x="3044" y="13721"/>
                  <a:pt x="12783" y="4185"/>
                  <a:pt x="18261" y="1547"/>
                </a:cubicBezTo>
                <a:cubicBezTo>
                  <a:pt x="23739" y="-1091"/>
                  <a:pt x="30434" y="533"/>
                  <a:pt x="32869" y="330"/>
                </a:cubicBezTo>
              </a:path>
            </a:pathLst>
          </a:custGeom>
          <a:noFill/>
          <a:ln cap="flat" cmpd="sng" w="28575">
            <a:solidFill>
              <a:schemeClr val="dk2"/>
            </a:solidFill>
            <a:prstDash val="solid"/>
            <a:round/>
            <a:headEnd len="med" w="med" type="none"/>
            <a:tailEnd len="med" w="med" type="stealth"/>
          </a:ln>
        </p:spPr>
      </p:sp>
      <p:sp>
        <p:nvSpPr>
          <p:cNvPr id="556" name="Google Shape;556;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53"/>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Curriculum</a:t>
            </a:r>
            <a:endParaRPr/>
          </a:p>
        </p:txBody>
      </p:sp>
      <p:sp>
        <p:nvSpPr>
          <p:cNvPr id="562" name="Google Shape;562;p53"/>
          <p:cNvSpPr txBox="1"/>
          <p:nvPr>
            <p:ph idx="1" type="body"/>
          </p:nvPr>
        </p:nvSpPr>
        <p:spPr>
          <a:xfrm>
            <a:off x="623150" y="1195050"/>
            <a:ext cx="3957600" cy="3410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a:t>~60 Pages of  documentation were written.</a:t>
            </a:r>
            <a:endParaRPr/>
          </a:p>
          <a:p>
            <a:pPr indent="-323850" lvl="0" marL="457200" rtl="0" algn="l">
              <a:spcBef>
                <a:spcPts val="1000"/>
              </a:spcBef>
              <a:spcAft>
                <a:spcPts val="0"/>
              </a:spcAft>
              <a:buSzPts val="1500"/>
              <a:buChar char="●"/>
            </a:pPr>
            <a:r>
              <a:rPr lang="en"/>
              <a:t>Added a tab on the index for the new curriculum.</a:t>
            </a:r>
            <a:endParaRPr/>
          </a:p>
          <a:p>
            <a:pPr indent="-323850" lvl="0" marL="457200" rtl="0" algn="l">
              <a:spcBef>
                <a:spcPts val="1000"/>
              </a:spcBef>
              <a:spcAft>
                <a:spcPts val="0"/>
              </a:spcAft>
              <a:buSzPts val="1500"/>
              <a:buChar char="●"/>
            </a:pPr>
            <a:r>
              <a:rPr lang="en"/>
              <a:t>Keeping all of the information that Dan has developed with the AI Racing League platform.</a:t>
            </a:r>
            <a:endParaRPr/>
          </a:p>
          <a:p>
            <a:pPr indent="-323850" lvl="0" marL="457200" rtl="0" algn="l">
              <a:spcBef>
                <a:spcPts val="1000"/>
              </a:spcBef>
              <a:spcAft>
                <a:spcPts val="0"/>
              </a:spcAft>
              <a:buSzPts val="1500"/>
              <a:buChar char="●"/>
            </a:pPr>
            <a:r>
              <a:rPr lang="en"/>
              <a:t>Merged our modifications to the main branch in </a:t>
            </a:r>
            <a:r>
              <a:rPr lang="en"/>
              <a:t>GitHub.</a:t>
            </a:r>
            <a:endParaRPr/>
          </a:p>
          <a:p>
            <a:pPr indent="-323850" lvl="0" marL="457200" rtl="0" algn="l">
              <a:spcBef>
                <a:spcPts val="1000"/>
              </a:spcBef>
              <a:spcAft>
                <a:spcPts val="0"/>
              </a:spcAft>
              <a:buSzPts val="1500"/>
              <a:buChar char="●"/>
            </a:pPr>
            <a:r>
              <a:rPr lang="en"/>
              <a:t>The curriculum is available at the </a:t>
            </a:r>
            <a:r>
              <a:rPr lang="en" u="sng">
                <a:hlinkClick r:id="rId3"/>
              </a:rPr>
              <a:t>AI Racing League</a:t>
            </a:r>
            <a:r>
              <a:rPr lang="en"/>
              <a:t> website.</a:t>
            </a:r>
            <a:endParaRPr/>
          </a:p>
          <a:p>
            <a:pPr indent="0" lvl="0" marL="0" rtl="0" algn="l">
              <a:spcBef>
                <a:spcPts val="1000"/>
              </a:spcBef>
              <a:spcAft>
                <a:spcPts val="1000"/>
              </a:spcAft>
              <a:buNone/>
            </a:pPr>
            <a:r>
              <a:t/>
            </a:r>
            <a:endParaRPr/>
          </a:p>
        </p:txBody>
      </p:sp>
      <p:pic>
        <p:nvPicPr>
          <p:cNvPr id="563" name="Google Shape;563;p53"/>
          <p:cNvPicPr preferRelativeResize="0"/>
          <p:nvPr/>
        </p:nvPicPr>
        <p:blipFill rotWithShape="1">
          <a:blip r:embed="rId4">
            <a:alphaModFix/>
          </a:blip>
          <a:srcRect b="0" l="0" r="0" t="0"/>
          <a:stretch/>
        </p:blipFill>
        <p:spPr>
          <a:xfrm>
            <a:off x="4512875" y="995500"/>
            <a:ext cx="3250900" cy="3250900"/>
          </a:xfrm>
          <a:prstGeom prst="rect">
            <a:avLst/>
          </a:prstGeom>
          <a:noFill/>
          <a:ln>
            <a:noFill/>
          </a:ln>
        </p:spPr>
      </p:pic>
      <p:sp>
        <p:nvSpPr>
          <p:cNvPr id="564" name="Google Shape;564;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54"/>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Curriculum </a:t>
            </a:r>
            <a:r>
              <a:rPr lang="en" sz="1800"/>
              <a:t>cont.</a:t>
            </a:r>
            <a:endParaRPr sz="1800"/>
          </a:p>
        </p:txBody>
      </p:sp>
      <p:sp>
        <p:nvSpPr>
          <p:cNvPr id="570" name="Google Shape;570;p54"/>
          <p:cNvSpPr txBox="1"/>
          <p:nvPr>
            <p:ph idx="1" type="body"/>
          </p:nvPr>
        </p:nvSpPr>
        <p:spPr>
          <a:xfrm>
            <a:off x="715550" y="1195050"/>
            <a:ext cx="6862800" cy="3410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a:t>Seven main modules: Background, Donkey Car Hardware, Raspberry Pi OS and Setup, Calibration, Driving and Data Collection, Training, and Autonomous Driving. </a:t>
            </a:r>
            <a:endParaRPr/>
          </a:p>
          <a:p>
            <a:pPr indent="-323850" lvl="0" marL="457200" rtl="0" algn="l">
              <a:spcBef>
                <a:spcPts val="0"/>
              </a:spcBef>
              <a:spcAft>
                <a:spcPts val="0"/>
              </a:spcAft>
              <a:buSzPts val="1500"/>
              <a:buChar char="●"/>
            </a:pPr>
            <a:r>
              <a:rPr lang="en">
                <a:latin typeface="Abhaya Libre SemiBold"/>
                <a:ea typeface="Abhaya Libre SemiBold"/>
                <a:cs typeface="Abhaya Libre SemiBold"/>
                <a:sym typeface="Abhaya Libre SemiBold"/>
              </a:rPr>
              <a:t>Includes detailed steps on </a:t>
            </a:r>
            <a:r>
              <a:rPr lang="en"/>
              <a:t>troubleshooting </a:t>
            </a:r>
            <a:r>
              <a:rPr lang="en">
                <a:latin typeface="Abhaya Libre SemiBold"/>
                <a:ea typeface="Abhaya Libre SemiBold"/>
                <a:cs typeface="Abhaya Libre SemiBold"/>
                <a:sym typeface="Abhaya Libre SemiBold"/>
              </a:rPr>
              <a:t>and common pitfalls within the processes including covering networking, package control issues, configuration options, and related resources.</a:t>
            </a:r>
            <a:endParaRPr/>
          </a:p>
          <a:p>
            <a:pPr indent="-323850" lvl="0" marL="457200" rtl="0" algn="l">
              <a:spcBef>
                <a:spcPts val="0"/>
              </a:spcBef>
              <a:spcAft>
                <a:spcPts val="0"/>
              </a:spcAft>
              <a:buSzPts val="1500"/>
              <a:buChar char="●"/>
            </a:pPr>
            <a:r>
              <a:rPr lang="en">
                <a:latin typeface="Abhaya Libre SemiBold"/>
                <a:ea typeface="Abhaya Libre SemiBold"/>
                <a:cs typeface="Abhaya Libre SemiBold"/>
                <a:sym typeface="Abhaya Libre SemiBold"/>
              </a:rPr>
              <a:t>Also includes further </a:t>
            </a:r>
            <a:r>
              <a:rPr lang="en"/>
              <a:t>explanation on terms or actions that would not be clear to those not familiar with Python, AI, Linux/Unix, or command line interfaces.</a:t>
            </a:r>
            <a:endParaRPr>
              <a:latin typeface="Abhaya Libre SemiBold"/>
              <a:ea typeface="Abhaya Libre SemiBold"/>
              <a:cs typeface="Abhaya Libre SemiBold"/>
              <a:sym typeface="Abhaya Libre SemiBold"/>
            </a:endParaRPr>
          </a:p>
          <a:p>
            <a:pPr indent="-323850" lvl="0" marL="457200" rtl="0" algn="l">
              <a:spcBef>
                <a:spcPts val="0"/>
              </a:spcBef>
              <a:spcAft>
                <a:spcPts val="0"/>
              </a:spcAft>
              <a:buSzPts val="1500"/>
              <a:buChar char="●"/>
            </a:pPr>
            <a:r>
              <a:rPr lang="en"/>
              <a:t>A prospective student or mentor should be able to follow the curriculum step-by-step and have an autonomously driving Donkey Car and a deeper understanding and interest in AI.</a:t>
            </a:r>
            <a:endParaRPr/>
          </a:p>
        </p:txBody>
      </p:sp>
      <p:sp>
        <p:nvSpPr>
          <p:cNvPr id="571" name="Google Shape;571;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55"/>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Acceptance Test</a:t>
            </a:r>
            <a:endParaRPr/>
          </a:p>
        </p:txBody>
      </p:sp>
      <p:sp>
        <p:nvSpPr>
          <p:cNvPr id="577" name="Google Shape;577;p55"/>
          <p:cNvSpPr txBox="1"/>
          <p:nvPr>
            <p:ph idx="1" type="body"/>
          </p:nvPr>
        </p:nvSpPr>
        <p:spPr>
          <a:xfrm>
            <a:off x="715550" y="1195050"/>
            <a:ext cx="6909900" cy="341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 1: </a:t>
            </a:r>
            <a:r>
              <a:rPr b="1" lang="en">
                <a:latin typeface="Abhaya Libre"/>
                <a:ea typeface="Abhaya Libre"/>
                <a:cs typeface="Abhaya Libre"/>
                <a:sym typeface="Abhaya Libre"/>
              </a:rPr>
              <a:t>Train a Donkey Car autopilot to autonomously navigate a track</a:t>
            </a:r>
            <a:endParaRPr/>
          </a:p>
          <a:p>
            <a:pPr indent="-323850" lvl="0" marL="457200" rtl="0" algn="l">
              <a:spcBef>
                <a:spcPts val="0"/>
              </a:spcBef>
              <a:spcAft>
                <a:spcPts val="0"/>
              </a:spcAft>
              <a:buSzPts val="1500"/>
              <a:buChar char="●"/>
            </a:pPr>
            <a:r>
              <a:rPr lang="en"/>
              <a:t>Video of car driving itself</a:t>
            </a:r>
            <a:endParaRPr/>
          </a:p>
          <a:p>
            <a:pPr indent="-323850" lvl="0" marL="457200" rtl="0" algn="l">
              <a:spcBef>
                <a:spcPts val="0"/>
              </a:spcBef>
              <a:spcAft>
                <a:spcPts val="0"/>
              </a:spcAft>
              <a:buSzPts val="1500"/>
              <a:buChar char="●"/>
            </a:pPr>
            <a:r>
              <a:rPr lang="en"/>
              <a:t>Video of model prediction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Goal 2: </a:t>
            </a:r>
            <a:r>
              <a:rPr b="1" lang="en">
                <a:latin typeface="Abhaya Libre"/>
                <a:ea typeface="Abhaya Libre"/>
                <a:cs typeface="Abhaya Libre"/>
                <a:sym typeface="Abhaya Libre"/>
              </a:rPr>
              <a:t>Create a comprehensive curriculum guiding high school students to set up a Donkey Car and train an AI autopilot</a:t>
            </a:r>
            <a:endParaRPr/>
          </a:p>
          <a:p>
            <a:pPr indent="-323850" lvl="0" marL="457200" rtl="0" algn="l">
              <a:spcBef>
                <a:spcPts val="0"/>
              </a:spcBef>
              <a:spcAft>
                <a:spcPts val="0"/>
              </a:spcAft>
              <a:buSzPts val="1500"/>
              <a:buChar char="●"/>
            </a:pPr>
            <a:r>
              <a:rPr lang="en"/>
              <a:t>Accepted pull request</a:t>
            </a:r>
            <a:endParaRPr/>
          </a:p>
          <a:p>
            <a:pPr indent="-323850" lvl="0" marL="457200" rtl="0" algn="l">
              <a:spcBef>
                <a:spcPts val="0"/>
              </a:spcBef>
              <a:spcAft>
                <a:spcPts val="0"/>
              </a:spcAft>
              <a:buSzPts val="1500"/>
              <a:buChar char="●"/>
            </a:pPr>
            <a:r>
              <a:rPr lang="en"/>
              <a:t>Curriculum is publicly available</a:t>
            </a:r>
            <a:endParaRPr/>
          </a:p>
        </p:txBody>
      </p:sp>
      <p:sp>
        <p:nvSpPr>
          <p:cNvPr id="578" name="Google Shape;578;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56"/>
          <p:cNvSpPr txBox="1"/>
          <p:nvPr>
            <p:ph idx="1" type="subTitle"/>
          </p:nvPr>
        </p:nvSpPr>
        <p:spPr>
          <a:xfrm>
            <a:off x="1342200" y="3383650"/>
            <a:ext cx="2684700" cy="876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Self </a:t>
            </a:r>
            <a:endParaRPr/>
          </a:p>
          <a:p>
            <a:pPr indent="0" lvl="0" marL="0" rtl="0" algn="r">
              <a:spcBef>
                <a:spcPts val="0"/>
              </a:spcBef>
              <a:spcAft>
                <a:spcPts val="0"/>
              </a:spcAft>
              <a:buNone/>
            </a:pPr>
            <a:r>
              <a:rPr lang="en"/>
              <a:t>Driving Car</a:t>
            </a:r>
            <a:endParaRPr/>
          </a:p>
        </p:txBody>
      </p:sp>
      <p:sp>
        <p:nvSpPr>
          <p:cNvPr id="584" name="Google Shape;584;p56"/>
          <p:cNvSpPr txBox="1"/>
          <p:nvPr>
            <p:ph idx="3" type="subTitle"/>
          </p:nvPr>
        </p:nvSpPr>
        <p:spPr>
          <a:xfrm>
            <a:off x="5200650" y="3383675"/>
            <a:ext cx="2684700" cy="876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Model</a:t>
            </a:r>
            <a:endParaRPr/>
          </a:p>
          <a:p>
            <a:pPr indent="0" lvl="0" marL="0" rtl="0" algn="r">
              <a:spcBef>
                <a:spcPts val="0"/>
              </a:spcBef>
              <a:spcAft>
                <a:spcPts val="0"/>
              </a:spcAft>
              <a:buNone/>
            </a:pPr>
            <a:r>
              <a:rPr lang="en"/>
              <a:t>Prediction</a:t>
            </a:r>
            <a:endParaRPr/>
          </a:p>
        </p:txBody>
      </p:sp>
      <p:sp>
        <p:nvSpPr>
          <p:cNvPr id="585" name="Google Shape;585;p56"/>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 One Acceptance</a:t>
            </a:r>
            <a:endParaRPr/>
          </a:p>
        </p:txBody>
      </p:sp>
      <p:pic>
        <p:nvPicPr>
          <p:cNvPr id="586" name="Google Shape;586;p56"/>
          <p:cNvPicPr preferRelativeResize="0"/>
          <p:nvPr/>
        </p:nvPicPr>
        <p:blipFill>
          <a:blip r:embed="rId3">
            <a:alphaModFix/>
          </a:blip>
          <a:stretch>
            <a:fillRect/>
          </a:stretch>
        </p:blipFill>
        <p:spPr>
          <a:xfrm>
            <a:off x="4179300" y="1304750"/>
            <a:ext cx="3790950" cy="1704975"/>
          </a:xfrm>
          <a:prstGeom prst="rect">
            <a:avLst/>
          </a:prstGeom>
          <a:noFill/>
          <a:ln>
            <a:noFill/>
          </a:ln>
        </p:spPr>
      </p:pic>
      <p:sp>
        <p:nvSpPr>
          <p:cNvPr id="587" name="Google Shape;587;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88" name="Google Shape;588;p56"/>
          <p:cNvPicPr preferRelativeResize="0"/>
          <p:nvPr/>
        </p:nvPicPr>
        <p:blipFill>
          <a:blip r:embed="rId4">
            <a:alphaModFix/>
          </a:blip>
          <a:stretch>
            <a:fillRect/>
          </a:stretch>
        </p:blipFill>
        <p:spPr>
          <a:xfrm>
            <a:off x="857474" y="1304750"/>
            <a:ext cx="3173600" cy="17851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57"/>
          <p:cNvSpPr txBox="1"/>
          <p:nvPr>
            <p:ph idx="3" type="subTitle"/>
          </p:nvPr>
        </p:nvSpPr>
        <p:spPr>
          <a:xfrm>
            <a:off x="1818788" y="3683150"/>
            <a:ext cx="2684700" cy="876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AI Racing League Site</a:t>
            </a:r>
            <a:endParaRPr/>
          </a:p>
        </p:txBody>
      </p:sp>
      <p:sp>
        <p:nvSpPr>
          <p:cNvPr id="594" name="Google Shape;594;p57"/>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 Two Acceptance</a:t>
            </a:r>
            <a:endParaRPr/>
          </a:p>
        </p:txBody>
      </p:sp>
      <p:pic>
        <p:nvPicPr>
          <p:cNvPr id="595" name="Google Shape;595;p57"/>
          <p:cNvPicPr preferRelativeResize="0"/>
          <p:nvPr/>
        </p:nvPicPr>
        <p:blipFill rotWithShape="1">
          <a:blip r:embed="rId3">
            <a:alphaModFix/>
          </a:blip>
          <a:srcRect b="0" l="0" r="0" t="0"/>
          <a:stretch/>
        </p:blipFill>
        <p:spPr>
          <a:xfrm>
            <a:off x="4572700" y="1273200"/>
            <a:ext cx="3125401" cy="3125401"/>
          </a:xfrm>
          <a:prstGeom prst="rect">
            <a:avLst/>
          </a:prstGeom>
          <a:noFill/>
          <a:ln>
            <a:noFill/>
          </a:ln>
        </p:spPr>
      </p:pic>
      <p:sp>
        <p:nvSpPr>
          <p:cNvPr id="596" name="Google Shape;596;p57"/>
          <p:cNvSpPr txBox="1"/>
          <p:nvPr/>
        </p:nvSpPr>
        <p:spPr>
          <a:xfrm>
            <a:off x="832675" y="1273200"/>
            <a:ext cx="3355800" cy="2280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dk1"/>
                </a:solidFill>
                <a:latin typeface="Abhaya Libre Medium"/>
                <a:ea typeface="Abhaya Libre Medium"/>
                <a:cs typeface="Abhaya Libre Medium"/>
                <a:sym typeface="Abhaya Libre Medium"/>
              </a:rPr>
              <a:t>Dan pushed our changes to the live site!</a:t>
            </a:r>
            <a:endParaRPr sz="1500">
              <a:solidFill>
                <a:schemeClr val="dk1"/>
              </a:solidFill>
              <a:latin typeface="Abhaya Libre Medium"/>
              <a:ea typeface="Abhaya Libre Medium"/>
              <a:cs typeface="Abhaya Libre Medium"/>
              <a:sym typeface="Abhaya Libre Medium"/>
            </a:endParaRPr>
          </a:p>
          <a:p>
            <a:pPr indent="-323850" lvl="0" marL="457200" rtl="0" algn="l">
              <a:lnSpc>
                <a:spcPct val="115000"/>
              </a:lnSpc>
              <a:spcBef>
                <a:spcPts val="0"/>
              </a:spcBef>
              <a:spcAft>
                <a:spcPts val="0"/>
              </a:spcAft>
              <a:buClr>
                <a:schemeClr val="dk1"/>
              </a:buClr>
              <a:buSzPts val="1500"/>
              <a:buFont typeface="Abhaya Libre Medium"/>
              <a:buChar char="●"/>
            </a:pPr>
            <a:r>
              <a:rPr lang="en" sz="1500">
                <a:solidFill>
                  <a:schemeClr val="dk1"/>
                </a:solidFill>
                <a:latin typeface="Abhaya Libre Medium"/>
                <a:ea typeface="Abhaya Libre Medium"/>
                <a:cs typeface="Abhaya Libre Medium"/>
                <a:sym typeface="Abhaya Libre Medium"/>
              </a:rPr>
              <a:t>Our 60 page document was converted to markdown</a:t>
            </a:r>
            <a:endParaRPr sz="1500">
              <a:solidFill>
                <a:schemeClr val="dk1"/>
              </a:solidFill>
              <a:latin typeface="Abhaya Libre Medium"/>
              <a:ea typeface="Abhaya Libre Medium"/>
              <a:cs typeface="Abhaya Libre Medium"/>
              <a:sym typeface="Abhaya Libre Medium"/>
            </a:endParaRPr>
          </a:p>
          <a:p>
            <a:pPr indent="-323850" lvl="0" marL="457200" rtl="0" algn="l">
              <a:lnSpc>
                <a:spcPct val="115000"/>
              </a:lnSpc>
              <a:spcBef>
                <a:spcPts val="0"/>
              </a:spcBef>
              <a:spcAft>
                <a:spcPts val="0"/>
              </a:spcAft>
              <a:buClr>
                <a:schemeClr val="dk1"/>
              </a:buClr>
              <a:buSzPts val="1500"/>
              <a:buFont typeface="Abhaya Libre Medium"/>
              <a:buChar char="●"/>
            </a:pPr>
            <a:r>
              <a:rPr lang="en" sz="1500">
                <a:solidFill>
                  <a:schemeClr val="dk1"/>
                </a:solidFill>
                <a:latin typeface="Abhaya Libre Medium"/>
                <a:ea typeface="Abhaya Libre Medium"/>
                <a:cs typeface="Abhaya Libre Medium"/>
                <a:sym typeface="Abhaya Libre Medium"/>
              </a:rPr>
              <a:t>GitHub pull request was made, Dan accepted</a:t>
            </a:r>
            <a:r>
              <a:rPr lang="en" sz="1500">
                <a:solidFill>
                  <a:schemeClr val="dk1"/>
                </a:solidFill>
                <a:latin typeface="Abhaya Libre Medium"/>
                <a:ea typeface="Abhaya Libre Medium"/>
                <a:cs typeface="Abhaya Libre Medium"/>
                <a:sym typeface="Abhaya Libre Medium"/>
              </a:rPr>
              <a:t> and pushed to the public website</a:t>
            </a:r>
            <a:endParaRPr sz="1500">
              <a:solidFill>
                <a:schemeClr val="dk1"/>
              </a:solidFill>
              <a:latin typeface="Abhaya Libre Medium"/>
              <a:ea typeface="Abhaya Libre Medium"/>
              <a:cs typeface="Abhaya Libre Medium"/>
              <a:sym typeface="Abhaya Libre Medium"/>
            </a:endParaRPr>
          </a:p>
          <a:p>
            <a:pPr indent="0" lvl="0" marL="0" rtl="0" algn="l">
              <a:lnSpc>
                <a:spcPct val="115000"/>
              </a:lnSpc>
              <a:spcBef>
                <a:spcPts val="0"/>
              </a:spcBef>
              <a:spcAft>
                <a:spcPts val="0"/>
              </a:spcAft>
              <a:buNone/>
            </a:pPr>
            <a:r>
              <a:t/>
            </a:r>
            <a:endParaRPr sz="1500">
              <a:solidFill>
                <a:schemeClr val="dk1"/>
              </a:solidFill>
              <a:latin typeface="Abhaya Libre Medium"/>
              <a:ea typeface="Abhaya Libre Medium"/>
              <a:cs typeface="Abhaya Libre Medium"/>
              <a:sym typeface="Abhaya Libre Medium"/>
            </a:endParaRPr>
          </a:p>
          <a:p>
            <a:pPr indent="0" lvl="0" marL="0" rtl="0" algn="l">
              <a:lnSpc>
                <a:spcPct val="115000"/>
              </a:lnSpc>
              <a:spcBef>
                <a:spcPts val="0"/>
              </a:spcBef>
              <a:spcAft>
                <a:spcPts val="0"/>
              </a:spcAft>
              <a:buNone/>
            </a:pPr>
            <a:r>
              <a:t/>
            </a:r>
            <a:endParaRPr sz="1500">
              <a:solidFill>
                <a:schemeClr val="dk1"/>
              </a:solidFill>
              <a:latin typeface="Abhaya Libre Medium"/>
              <a:ea typeface="Abhaya Libre Medium"/>
              <a:cs typeface="Abhaya Libre Medium"/>
              <a:sym typeface="Abhaya Libre Medium"/>
            </a:endParaRPr>
          </a:p>
          <a:p>
            <a:pPr indent="0" lvl="0" marL="0" rtl="0" algn="l">
              <a:lnSpc>
                <a:spcPct val="115000"/>
              </a:lnSpc>
              <a:spcBef>
                <a:spcPts val="0"/>
              </a:spcBef>
              <a:spcAft>
                <a:spcPts val="0"/>
              </a:spcAft>
              <a:buNone/>
            </a:pPr>
            <a:r>
              <a:t/>
            </a:r>
            <a:endParaRPr sz="1500">
              <a:solidFill>
                <a:schemeClr val="dk1"/>
              </a:solidFill>
              <a:latin typeface="Abhaya Libre Medium"/>
              <a:ea typeface="Abhaya Libre Medium"/>
              <a:cs typeface="Abhaya Libre Medium"/>
              <a:sym typeface="Abhaya Libre Medium"/>
            </a:endParaRPr>
          </a:p>
          <a:p>
            <a:pPr indent="0" lvl="0" marL="0" rtl="0" algn="l">
              <a:lnSpc>
                <a:spcPct val="115000"/>
              </a:lnSpc>
              <a:spcBef>
                <a:spcPts val="0"/>
              </a:spcBef>
              <a:spcAft>
                <a:spcPts val="0"/>
              </a:spcAft>
              <a:buNone/>
            </a:pPr>
            <a:r>
              <a:t/>
            </a:r>
            <a:endParaRPr sz="1500">
              <a:solidFill>
                <a:schemeClr val="dk1"/>
              </a:solidFill>
              <a:latin typeface="Abhaya Libre Medium"/>
              <a:ea typeface="Abhaya Libre Medium"/>
              <a:cs typeface="Abhaya Libre Medium"/>
              <a:sym typeface="Abhaya Libre Medium"/>
            </a:endParaRPr>
          </a:p>
          <a:p>
            <a:pPr indent="0" lvl="0" marL="0" rtl="0" algn="l">
              <a:lnSpc>
                <a:spcPct val="115000"/>
              </a:lnSpc>
              <a:spcBef>
                <a:spcPts val="0"/>
              </a:spcBef>
              <a:spcAft>
                <a:spcPts val="0"/>
              </a:spcAft>
              <a:buNone/>
            </a:pPr>
            <a:r>
              <a:t/>
            </a:r>
            <a:endParaRPr sz="1500">
              <a:solidFill>
                <a:schemeClr val="dk1"/>
              </a:solidFill>
              <a:latin typeface="Abhaya Libre Medium"/>
              <a:ea typeface="Abhaya Libre Medium"/>
              <a:cs typeface="Abhaya Libre Medium"/>
              <a:sym typeface="Abhaya Libre Medium"/>
            </a:endParaRPr>
          </a:p>
        </p:txBody>
      </p:sp>
      <p:sp>
        <p:nvSpPr>
          <p:cNvPr id="597" name="Google Shape;597;p57"/>
          <p:cNvSpPr txBox="1"/>
          <p:nvPr/>
        </p:nvSpPr>
        <p:spPr>
          <a:xfrm>
            <a:off x="4638775" y="4661475"/>
            <a:ext cx="41367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1"/>
                </a:solidFill>
                <a:latin typeface="Abhaya Libre Medium"/>
                <a:ea typeface="Abhaya Libre Medium"/>
                <a:cs typeface="Abhaya Libre Medium"/>
                <a:sym typeface="Abhaya Libre Medium"/>
              </a:rPr>
              <a:t>https://www.coderdojotc.org/ai-racing-league/ </a:t>
            </a:r>
            <a:endParaRPr sz="1500">
              <a:solidFill>
                <a:schemeClr val="dk1"/>
              </a:solidFill>
              <a:latin typeface="Abhaya Libre Medium"/>
              <a:ea typeface="Abhaya Libre Medium"/>
              <a:cs typeface="Abhaya Libre Medium"/>
              <a:sym typeface="Abhaya Libre Medium"/>
            </a:endParaRPr>
          </a:p>
        </p:txBody>
      </p:sp>
      <p:sp>
        <p:nvSpPr>
          <p:cNvPr id="598" name="Google Shape;598;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58"/>
          <p:cNvSpPr txBox="1"/>
          <p:nvPr>
            <p:ph type="title"/>
          </p:nvPr>
        </p:nvSpPr>
        <p:spPr>
          <a:xfrm>
            <a:off x="715628" y="538250"/>
            <a:ext cx="3856500" cy="7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04" name="Google Shape;604;p58"/>
          <p:cNvSpPr txBox="1"/>
          <p:nvPr>
            <p:ph idx="1" type="subTitle"/>
          </p:nvPr>
        </p:nvSpPr>
        <p:spPr>
          <a:xfrm>
            <a:off x="715550" y="1376975"/>
            <a:ext cx="3856500" cy="114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Racing - Senior Design Team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Special Thanks:</a:t>
            </a:r>
            <a:endParaRPr/>
          </a:p>
          <a:p>
            <a:pPr indent="-323850" lvl="0" marL="457200" rtl="0" algn="l">
              <a:spcBef>
                <a:spcPts val="0"/>
              </a:spcBef>
              <a:spcAft>
                <a:spcPts val="0"/>
              </a:spcAft>
              <a:buSzPts val="1500"/>
              <a:buChar char="●"/>
            </a:pPr>
            <a:r>
              <a:rPr lang="en"/>
              <a:t>Dan McCreary</a:t>
            </a:r>
            <a:endParaRPr/>
          </a:p>
          <a:p>
            <a:pPr indent="-323850" lvl="0" marL="457200" rtl="0" algn="l">
              <a:spcBef>
                <a:spcPts val="0"/>
              </a:spcBef>
              <a:spcAft>
                <a:spcPts val="0"/>
              </a:spcAft>
              <a:buSzPts val="1500"/>
              <a:buChar char="●"/>
            </a:pPr>
            <a:r>
              <a:rPr lang="en"/>
              <a:t>Prof. Sachin Sapatnekar</a:t>
            </a:r>
            <a:endParaRPr/>
          </a:p>
        </p:txBody>
      </p:sp>
      <p:pic>
        <p:nvPicPr>
          <p:cNvPr id="605" name="Google Shape;605;p58"/>
          <p:cNvPicPr preferRelativeResize="0"/>
          <p:nvPr>
            <p:ph idx="2" type="pic"/>
          </p:nvPr>
        </p:nvPicPr>
        <p:blipFill rotWithShape="1">
          <a:blip r:embed="rId3">
            <a:alphaModFix/>
          </a:blip>
          <a:srcRect b="13735" l="0" r="0" t="13742"/>
          <a:stretch/>
        </p:blipFill>
        <p:spPr>
          <a:xfrm>
            <a:off x="4757564" y="1246665"/>
            <a:ext cx="3282000" cy="2044800"/>
          </a:xfrm>
          <a:prstGeom prst="roundRect">
            <a:avLst>
              <a:gd fmla="val 16667" name="adj"/>
            </a:avLst>
          </a:prstGeom>
        </p:spPr>
      </p:pic>
      <p:sp>
        <p:nvSpPr>
          <p:cNvPr id="606" name="Google Shape;606;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41"/>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453" name="Google Shape;453;p41"/>
          <p:cNvSpPr txBox="1"/>
          <p:nvPr>
            <p:ph idx="1" type="body"/>
          </p:nvPr>
        </p:nvSpPr>
        <p:spPr>
          <a:xfrm>
            <a:off x="715550" y="1271250"/>
            <a:ext cx="7063500" cy="34101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AutoNum type="arabicPeriod"/>
            </a:pPr>
            <a:r>
              <a:rPr lang="en"/>
              <a:t>The AI Racing League &amp; Donkey Car</a:t>
            </a:r>
            <a:endParaRPr/>
          </a:p>
          <a:p>
            <a:pPr indent="-323850" lvl="0" marL="457200" rtl="0" algn="l">
              <a:lnSpc>
                <a:spcPct val="150000"/>
              </a:lnSpc>
              <a:spcBef>
                <a:spcPts val="0"/>
              </a:spcBef>
              <a:spcAft>
                <a:spcPts val="0"/>
              </a:spcAft>
              <a:buSzPts val="1500"/>
              <a:buAutoNum type="arabicPeriod"/>
            </a:pPr>
            <a:r>
              <a:rPr lang="en"/>
              <a:t>Customer Requirements</a:t>
            </a:r>
            <a:endParaRPr/>
          </a:p>
          <a:p>
            <a:pPr indent="-323850" lvl="0" marL="457200" rtl="0" algn="l">
              <a:lnSpc>
                <a:spcPct val="150000"/>
              </a:lnSpc>
              <a:spcBef>
                <a:spcPts val="0"/>
              </a:spcBef>
              <a:spcAft>
                <a:spcPts val="0"/>
              </a:spcAft>
              <a:buSzPts val="1500"/>
              <a:buAutoNum type="arabicPeriod"/>
            </a:pPr>
            <a:r>
              <a:rPr lang="en"/>
              <a:t>Car Setup</a:t>
            </a:r>
            <a:endParaRPr/>
          </a:p>
          <a:p>
            <a:pPr indent="-323850" lvl="0" marL="457200" rtl="0" algn="l">
              <a:lnSpc>
                <a:spcPct val="150000"/>
              </a:lnSpc>
              <a:spcBef>
                <a:spcPts val="0"/>
              </a:spcBef>
              <a:spcAft>
                <a:spcPts val="0"/>
              </a:spcAft>
              <a:buSzPts val="1500"/>
              <a:buAutoNum type="arabicPeriod"/>
            </a:pPr>
            <a:r>
              <a:rPr lang="en"/>
              <a:t>Training &amp; Autopilot</a:t>
            </a:r>
            <a:endParaRPr/>
          </a:p>
          <a:p>
            <a:pPr indent="-323850" lvl="0" marL="457200" rtl="0" algn="l">
              <a:lnSpc>
                <a:spcPct val="150000"/>
              </a:lnSpc>
              <a:spcBef>
                <a:spcPts val="0"/>
              </a:spcBef>
              <a:spcAft>
                <a:spcPts val="0"/>
              </a:spcAft>
              <a:buSzPts val="1500"/>
              <a:buAutoNum type="arabicPeriod"/>
            </a:pPr>
            <a:r>
              <a:rPr lang="en"/>
              <a:t>Curriculum</a:t>
            </a:r>
            <a:endParaRPr/>
          </a:p>
          <a:p>
            <a:pPr indent="-323850" lvl="0" marL="457200" rtl="0" algn="l">
              <a:lnSpc>
                <a:spcPct val="150000"/>
              </a:lnSpc>
              <a:spcBef>
                <a:spcPts val="0"/>
              </a:spcBef>
              <a:spcAft>
                <a:spcPts val="0"/>
              </a:spcAft>
              <a:buSzPts val="1500"/>
              <a:buAutoNum type="arabicPeriod"/>
            </a:pPr>
            <a:r>
              <a:rPr lang="en"/>
              <a:t>Acceptance Test</a:t>
            </a:r>
            <a:endParaRPr/>
          </a:p>
        </p:txBody>
      </p:sp>
      <p:sp>
        <p:nvSpPr>
          <p:cNvPr id="454" name="Google Shape;454;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42"/>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Racing League</a:t>
            </a:r>
            <a:endParaRPr/>
          </a:p>
        </p:txBody>
      </p:sp>
      <p:sp>
        <p:nvSpPr>
          <p:cNvPr id="460" name="Google Shape;460;p42"/>
          <p:cNvSpPr txBox="1"/>
          <p:nvPr>
            <p:ph idx="1" type="body"/>
          </p:nvPr>
        </p:nvSpPr>
        <p:spPr>
          <a:xfrm>
            <a:off x="715550" y="1195050"/>
            <a:ext cx="7097100" cy="3410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latin typeface="Abhaya Libre"/>
                <a:ea typeface="Abhaya Libre"/>
                <a:cs typeface="Abhaya Libre"/>
                <a:sym typeface="Abhaya Libre"/>
              </a:rPr>
              <a:t>Mission: </a:t>
            </a:r>
            <a:r>
              <a:rPr i="1" lang="en"/>
              <a:t>“Promoting equity and innovation in AI education”</a:t>
            </a:r>
            <a:endParaRPr i="1"/>
          </a:p>
          <a:p>
            <a:pPr indent="-323850" lvl="0" marL="457200" rtl="0" algn="l">
              <a:lnSpc>
                <a:spcPct val="150000"/>
              </a:lnSpc>
              <a:spcBef>
                <a:spcPts val="0"/>
              </a:spcBef>
              <a:spcAft>
                <a:spcPts val="0"/>
              </a:spcAft>
              <a:buSzPts val="1500"/>
              <a:buChar char="●"/>
            </a:pPr>
            <a:r>
              <a:rPr lang="en"/>
              <a:t>Aims to enhance AI and computer science skills and interest among Minnesota high schools and businesses.</a:t>
            </a:r>
            <a:endParaRPr/>
          </a:p>
          <a:p>
            <a:pPr indent="-323850" lvl="0" marL="457200" rtl="0" algn="l">
              <a:lnSpc>
                <a:spcPct val="150000"/>
              </a:lnSpc>
              <a:spcBef>
                <a:spcPts val="0"/>
              </a:spcBef>
              <a:spcAft>
                <a:spcPts val="0"/>
              </a:spcAft>
              <a:buSzPts val="1500"/>
              <a:buChar char="●"/>
            </a:pPr>
            <a:r>
              <a:rPr lang="en"/>
              <a:t>Participants manually pilot a Donkey Car on a track to gather data, which is then used to train a model for the vehicle enabling autonomous navigation.</a:t>
            </a:r>
            <a:endParaRPr/>
          </a:p>
          <a:p>
            <a:pPr indent="-323850" lvl="0" marL="457200" rtl="0" algn="l">
              <a:lnSpc>
                <a:spcPct val="150000"/>
              </a:lnSpc>
              <a:spcBef>
                <a:spcPts val="0"/>
              </a:spcBef>
              <a:spcAft>
                <a:spcPts val="0"/>
              </a:spcAft>
              <a:buSzPts val="1500"/>
              <a:buChar char="●"/>
            </a:pPr>
            <a:r>
              <a:rPr lang="en"/>
              <a:t>Currently implemented in several schools with an ongoing development of the curriculum.</a:t>
            </a:r>
            <a:endParaRPr/>
          </a:p>
        </p:txBody>
      </p:sp>
      <p:sp>
        <p:nvSpPr>
          <p:cNvPr id="461" name="Google Shape;461;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43"/>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Donkey Car</a:t>
            </a:r>
            <a:endParaRPr/>
          </a:p>
        </p:txBody>
      </p:sp>
      <p:sp>
        <p:nvSpPr>
          <p:cNvPr id="467" name="Google Shape;467;p43"/>
          <p:cNvSpPr txBox="1"/>
          <p:nvPr>
            <p:ph idx="1" type="body"/>
          </p:nvPr>
        </p:nvSpPr>
        <p:spPr>
          <a:xfrm>
            <a:off x="715550" y="1195050"/>
            <a:ext cx="7197300" cy="3410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latin typeface="Abhaya Libre"/>
                <a:ea typeface="Abhaya Libre"/>
                <a:cs typeface="Abhaya Libre"/>
                <a:sym typeface="Abhaya Libre"/>
              </a:rPr>
              <a:t>Donkey</a:t>
            </a:r>
            <a:r>
              <a:rPr lang="en"/>
              <a:t>: </a:t>
            </a:r>
            <a:r>
              <a:rPr i="1" lang="en"/>
              <a:t>“a self driving car platform for hobby remote control cars.”</a:t>
            </a:r>
            <a:endParaRPr i="1"/>
          </a:p>
          <a:p>
            <a:pPr indent="-323850" lvl="0" marL="457200" rtl="0" algn="l">
              <a:lnSpc>
                <a:spcPct val="150000"/>
              </a:lnSpc>
              <a:spcBef>
                <a:spcPts val="0"/>
              </a:spcBef>
              <a:spcAft>
                <a:spcPts val="0"/>
              </a:spcAft>
              <a:buSzPts val="1500"/>
              <a:buChar char="●"/>
            </a:pPr>
            <a:r>
              <a:rPr lang="en"/>
              <a:t>Designed for educational purposes in AI and computer vision</a:t>
            </a:r>
            <a:endParaRPr/>
          </a:p>
          <a:p>
            <a:pPr indent="-323850" lvl="0" marL="457200" rtl="0" algn="l">
              <a:lnSpc>
                <a:spcPct val="150000"/>
              </a:lnSpc>
              <a:spcBef>
                <a:spcPts val="0"/>
              </a:spcBef>
              <a:spcAft>
                <a:spcPts val="0"/>
              </a:spcAft>
              <a:buSzPts val="1500"/>
              <a:buChar char="●"/>
            </a:pPr>
            <a:r>
              <a:rPr lang="en"/>
              <a:t>Supports both remote-controlled (RC) and autonomous operation</a:t>
            </a:r>
            <a:endParaRPr/>
          </a:p>
          <a:p>
            <a:pPr indent="-323850" lvl="0" marL="457200" rtl="0" algn="l">
              <a:lnSpc>
                <a:spcPct val="150000"/>
              </a:lnSpc>
              <a:spcBef>
                <a:spcPts val="0"/>
              </a:spcBef>
              <a:spcAft>
                <a:spcPts val="0"/>
              </a:spcAft>
              <a:buSzPts val="1500"/>
              <a:buChar char="●"/>
            </a:pPr>
            <a:r>
              <a:rPr lang="en"/>
              <a:t>Documentation is targeted at programmers, those with technical experience</a:t>
            </a:r>
            <a:endParaRPr/>
          </a:p>
          <a:p>
            <a:pPr indent="0" lvl="0" marL="0" rtl="0" algn="l">
              <a:lnSpc>
                <a:spcPct val="150000"/>
              </a:lnSpc>
              <a:spcBef>
                <a:spcPts val="0"/>
              </a:spcBef>
              <a:spcAft>
                <a:spcPts val="0"/>
              </a:spcAft>
              <a:buNone/>
            </a:pPr>
            <a:r>
              <a:t/>
            </a:r>
            <a:endParaRPr/>
          </a:p>
          <a:p>
            <a:pPr indent="0" lvl="0" marL="0" rtl="0" algn="l">
              <a:lnSpc>
                <a:spcPct val="150000"/>
              </a:lnSpc>
              <a:spcBef>
                <a:spcPts val="0"/>
              </a:spcBef>
              <a:spcAft>
                <a:spcPts val="0"/>
              </a:spcAft>
              <a:buNone/>
            </a:pPr>
            <a:r>
              <a:rPr lang="en"/>
              <a:t>The AI Racing League aims to fill in knowledge gaps and bring Donkey Car to a high school audience.</a:t>
            </a:r>
            <a:endParaRPr/>
          </a:p>
        </p:txBody>
      </p:sp>
      <p:pic>
        <p:nvPicPr>
          <p:cNvPr id="468" name="Google Shape;468;p43"/>
          <p:cNvPicPr preferRelativeResize="0"/>
          <p:nvPr/>
        </p:nvPicPr>
        <p:blipFill>
          <a:blip r:embed="rId3">
            <a:alphaModFix/>
          </a:blip>
          <a:stretch>
            <a:fillRect/>
          </a:stretch>
        </p:blipFill>
        <p:spPr>
          <a:xfrm>
            <a:off x="790050" y="3868175"/>
            <a:ext cx="1639325" cy="485000"/>
          </a:xfrm>
          <a:prstGeom prst="rect">
            <a:avLst/>
          </a:prstGeom>
          <a:noFill/>
          <a:ln>
            <a:noFill/>
          </a:ln>
        </p:spPr>
      </p:pic>
      <p:pic>
        <p:nvPicPr>
          <p:cNvPr id="469" name="Google Shape;469;p43"/>
          <p:cNvPicPr preferRelativeResize="0"/>
          <p:nvPr/>
        </p:nvPicPr>
        <p:blipFill>
          <a:blip r:embed="rId4">
            <a:alphaModFix/>
          </a:blip>
          <a:stretch>
            <a:fillRect/>
          </a:stretch>
        </p:blipFill>
        <p:spPr>
          <a:xfrm>
            <a:off x="2888625" y="3908975"/>
            <a:ext cx="1901048" cy="403400"/>
          </a:xfrm>
          <a:prstGeom prst="rect">
            <a:avLst/>
          </a:prstGeom>
          <a:noFill/>
          <a:ln>
            <a:noFill/>
          </a:ln>
        </p:spPr>
      </p:pic>
      <p:sp>
        <p:nvSpPr>
          <p:cNvPr id="470" name="Google Shape;470;p43"/>
          <p:cNvSpPr/>
          <p:nvPr/>
        </p:nvSpPr>
        <p:spPr>
          <a:xfrm>
            <a:off x="5337250" y="3868125"/>
            <a:ext cx="1744200" cy="485100"/>
          </a:xfrm>
          <a:prstGeom prst="roundRect">
            <a:avLst>
              <a:gd fmla="val 16667" name="adj"/>
            </a:avLst>
          </a:prstGeom>
          <a:solidFill>
            <a:schemeClr val="dk2"/>
          </a:solidFill>
          <a:ln cap="flat" cmpd="sng" w="9525">
            <a:solidFill>
              <a:srgbClr val="233A4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Helvetica Neue"/>
                <a:ea typeface="Helvetica Neue"/>
                <a:cs typeface="Helvetica Neue"/>
                <a:sym typeface="Helvetica Neue"/>
              </a:rPr>
              <a:t>2024 Curriculum</a:t>
            </a:r>
            <a:endParaRPr b="1">
              <a:latin typeface="Helvetica Neue"/>
              <a:ea typeface="Helvetica Neue"/>
              <a:cs typeface="Helvetica Neue"/>
              <a:sym typeface="Helvetica Neue"/>
            </a:endParaRPr>
          </a:p>
        </p:txBody>
      </p:sp>
      <p:sp>
        <p:nvSpPr>
          <p:cNvPr id="471" name="Google Shape;471;p43"/>
          <p:cNvSpPr/>
          <p:nvPr/>
        </p:nvSpPr>
        <p:spPr>
          <a:xfrm>
            <a:off x="2527150" y="3978813"/>
            <a:ext cx="263700" cy="263700"/>
          </a:xfrm>
          <a:prstGeom prst="mathPlus">
            <a:avLst>
              <a:gd fmla="val 23520" name="adj1"/>
            </a:avLst>
          </a:prstGeom>
          <a:solidFill>
            <a:srgbClr val="000000"/>
          </a:solidFill>
          <a:ln cap="flat" cmpd="sng" w="9525">
            <a:solidFill>
              <a:srgbClr val="233A4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elvetica Neue"/>
              <a:ea typeface="Helvetica Neue"/>
              <a:cs typeface="Helvetica Neue"/>
              <a:sym typeface="Helvetica Neue"/>
            </a:endParaRPr>
          </a:p>
        </p:txBody>
      </p:sp>
      <p:sp>
        <p:nvSpPr>
          <p:cNvPr id="472" name="Google Shape;472;p43"/>
          <p:cNvSpPr/>
          <p:nvPr/>
        </p:nvSpPr>
        <p:spPr>
          <a:xfrm>
            <a:off x="4887450" y="3998313"/>
            <a:ext cx="301500" cy="224700"/>
          </a:xfrm>
          <a:prstGeom prst="rightArrow">
            <a:avLst>
              <a:gd fmla="val 50000" name="adj1"/>
              <a:gd fmla="val 50000" name="adj2"/>
            </a:avLst>
          </a:prstGeom>
          <a:solidFill>
            <a:srgbClr val="FFFFFF"/>
          </a:solidFill>
          <a:ln cap="flat" cmpd="sng" w="9525">
            <a:solidFill>
              <a:srgbClr val="233A4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elvetica Neue"/>
              <a:ea typeface="Helvetica Neue"/>
              <a:cs typeface="Helvetica Neue"/>
              <a:sym typeface="Helvetica Neue"/>
            </a:endParaRPr>
          </a:p>
        </p:txBody>
      </p:sp>
      <p:sp>
        <p:nvSpPr>
          <p:cNvPr id="473" name="Google Shape;473;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pic>
        <p:nvPicPr>
          <p:cNvPr id="478" name="Google Shape;478;p44"/>
          <p:cNvPicPr preferRelativeResize="0"/>
          <p:nvPr/>
        </p:nvPicPr>
        <p:blipFill>
          <a:blip r:embed="rId3">
            <a:alphaModFix/>
          </a:blip>
          <a:stretch>
            <a:fillRect/>
          </a:stretch>
        </p:blipFill>
        <p:spPr>
          <a:xfrm>
            <a:off x="1270487" y="1558400"/>
            <a:ext cx="6603027" cy="2786700"/>
          </a:xfrm>
          <a:prstGeom prst="rect">
            <a:avLst/>
          </a:prstGeom>
          <a:noFill/>
          <a:ln>
            <a:noFill/>
          </a:ln>
        </p:spPr>
      </p:pic>
      <p:sp>
        <p:nvSpPr>
          <p:cNvPr id="479" name="Google Shape;479;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80" name="Google Shape;480;p44"/>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Donkey Car </a:t>
            </a:r>
            <a:r>
              <a:rPr lang="en" sz="1800"/>
              <a:t>cont.</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45"/>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Customer Requirements</a:t>
            </a:r>
            <a:endParaRPr/>
          </a:p>
        </p:txBody>
      </p:sp>
      <p:sp>
        <p:nvSpPr>
          <p:cNvPr id="486" name="Google Shape;486;p45"/>
          <p:cNvSpPr txBox="1"/>
          <p:nvPr>
            <p:ph idx="1" type="body"/>
          </p:nvPr>
        </p:nvSpPr>
        <p:spPr>
          <a:xfrm>
            <a:off x="715550" y="1195050"/>
            <a:ext cx="7071900" cy="3410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latin typeface="Abhaya Libre"/>
                <a:ea typeface="Abhaya Libre"/>
                <a:cs typeface="Abhaya Libre"/>
                <a:sym typeface="Abhaya Libre"/>
              </a:rPr>
              <a:t>Goal 1: Train a Donkey Car autopilot to autonomously </a:t>
            </a:r>
            <a:r>
              <a:rPr b="1" lang="en">
                <a:latin typeface="Abhaya Libre"/>
                <a:ea typeface="Abhaya Libre"/>
                <a:cs typeface="Abhaya Libre"/>
                <a:sym typeface="Abhaya Libre"/>
              </a:rPr>
              <a:t>navigate a track</a:t>
            </a:r>
            <a:endParaRPr b="1">
              <a:latin typeface="Abhaya Libre"/>
              <a:ea typeface="Abhaya Libre"/>
              <a:cs typeface="Abhaya Libre"/>
              <a:sym typeface="Abhaya Libre"/>
            </a:endParaRPr>
          </a:p>
          <a:p>
            <a:pPr indent="-323850" lvl="0" marL="457200" rtl="0" algn="l">
              <a:lnSpc>
                <a:spcPct val="150000"/>
              </a:lnSpc>
              <a:spcBef>
                <a:spcPts val="0"/>
              </a:spcBef>
              <a:spcAft>
                <a:spcPts val="0"/>
              </a:spcAft>
              <a:buSzPts val="1500"/>
              <a:buChar char="●"/>
            </a:pPr>
            <a:r>
              <a:rPr lang="en"/>
              <a:t>Configure Donkey Cars to capture track data.</a:t>
            </a:r>
            <a:endParaRPr/>
          </a:p>
          <a:p>
            <a:pPr indent="-323850" lvl="0" marL="457200" rtl="0" algn="l">
              <a:lnSpc>
                <a:spcPct val="150000"/>
              </a:lnSpc>
              <a:spcBef>
                <a:spcPts val="0"/>
              </a:spcBef>
              <a:spcAft>
                <a:spcPts val="0"/>
              </a:spcAft>
              <a:buSzPts val="1500"/>
              <a:buChar char="●"/>
            </a:pPr>
            <a:r>
              <a:rPr lang="en"/>
              <a:t>Use Donkey Cars for data collection during track navigation.</a:t>
            </a:r>
            <a:endParaRPr/>
          </a:p>
          <a:p>
            <a:pPr indent="-323850" lvl="0" marL="457200" rtl="0" algn="l">
              <a:lnSpc>
                <a:spcPct val="150000"/>
              </a:lnSpc>
              <a:spcBef>
                <a:spcPts val="0"/>
              </a:spcBef>
              <a:spcAft>
                <a:spcPts val="0"/>
              </a:spcAft>
              <a:buSzPts val="1500"/>
              <a:buChar char="●"/>
            </a:pPr>
            <a:r>
              <a:rPr lang="en"/>
              <a:t>Incorporate collected data into a machine learning model to construct an AI agent.</a:t>
            </a:r>
            <a:endParaRPr/>
          </a:p>
          <a:p>
            <a:pPr indent="0" lvl="0" marL="0" rtl="0" algn="l">
              <a:lnSpc>
                <a:spcPct val="150000"/>
              </a:lnSpc>
              <a:spcBef>
                <a:spcPts val="0"/>
              </a:spcBef>
              <a:spcAft>
                <a:spcPts val="0"/>
              </a:spcAft>
              <a:buNone/>
            </a:pPr>
            <a:r>
              <a:rPr lang="en"/>
              <a:t>Acceptance Criteria:</a:t>
            </a:r>
            <a:endParaRPr/>
          </a:p>
          <a:p>
            <a:pPr indent="-323850" lvl="0" marL="457200" rtl="0" algn="l">
              <a:lnSpc>
                <a:spcPct val="150000"/>
              </a:lnSpc>
              <a:spcBef>
                <a:spcPts val="0"/>
              </a:spcBef>
              <a:spcAft>
                <a:spcPts val="0"/>
              </a:spcAft>
              <a:buSzPts val="1500"/>
              <a:buChar char="●"/>
            </a:pPr>
            <a:r>
              <a:rPr lang="en"/>
              <a:t>The car can complete several laps within track limits fully autonomously.</a:t>
            </a:r>
            <a:endParaRPr/>
          </a:p>
        </p:txBody>
      </p:sp>
      <p:sp>
        <p:nvSpPr>
          <p:cNvPr id="487" name="Google Shape;487;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46"/>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Customer Requirements </a:t>
            </a:r>
            <a:r>
              <a:rPr lang="en" sz="1800"/>
              <a:t>cont.</a:t>
            </a:r>
            <a:endParaRPr sz="1800"/>
          </a:p>
        </p:txBody>
      </p:sp>
      <p:sp>
        <p:nvSpPr>
          <p:cNvPr id="493" name="Google Shape;493;p46"/>
          <p:cNvSpPr txBox="1"/>
          <p:nvPr>
            <p:ph idx="1" type="body"/>
          </p:nvPr>
        </p:nvSpPr>
        <p:spPr>
          <a:xfrm>
            <a:off x="715550" y="1195050"/>
            <a:ext cx="7088700" cy="3410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latin typeface="Abhaya Libre"/>
                <a:ea typeface="Abhaya Libre"/>
                <a:cs typeface="Abhaya Libre"/>
                <a:sym typeface="Abhaya Libre"/>
              </a:rPr>
              <a:t>Goal 2: </a:t>
            </a:r>
            <a:r>
              <a:rPr b="1" lang="en">
                <a:latin typeface="Abhaya Libre"/>
                <a:ea typeface="Abhaya Libre"/>
                <a:cs typeface="Abhaya Libre"/>
                <a:sym typeface="Abhaya Libre"/>
              </a:rPr>
              <a:t>Create</a:t>
            </a:r>
            <a:r>
              <a:rPr b="1" lang="en">
                <a:latin typeface="Abhaya Libre"/>
                <a:ea typeface="Abhaya Libre"/>
                <a:cs typeface="Abhaya Libre"/>
                <a:sym typeface="Abhaya Libre"/>
              </a:rPr>
              <a:t> a comprehensive curriculum guiding high school students to set up a Donkey Car and train an AI autopilot</a:t>
            </a:r>
            <a:endParaRPr b="1">
              <a:latin typeface="Abhaya Libre"/>
              <a:ea typeface="Abhaya Libre"/>
              <a:cs typeface="Abhaya Libre"/>
              <a:sym typeface="Abhaya Libre"/>
            </a:endParaRPr>
          </a:p>
          <a:p>
            <a:pPr indent="0" lvl="0" marL="0" rtl="0" algn="l">
              <a:lnSpc>
                <a:spcPct val="150000"/>
              </a:lnSpc>
              <a:spcBef>
                <a:spcPts val="0"/>
              </a:spcBef>
              <a:spcAft>
                <a:spcPts val="0"/>
              </a:spcAft>
              <a:buNone/>
            </a:pPr>
            <a:r>
              <a:t/>
            </a:r>
            <a:endParaRPr sz="1000"/>
          </a:p>
          <a:p>
            <a:pPr indent="0" lvl="0" marL="0" rtl="0" algn="l">
              <a:lnSpc>
                <a:spcPct val="150000"/>
              </a:lnSpc>
              <a:spcBef>
                <a:spcPts val="0"/>
              </a:spcBef>
              <a:spcAft>
                <a:spcPts val="0"/>
              </a:spcAft>
              <a:buNone/>
            </a:pPr>
            <a:r>
              <a:rPr b="1" lang="en">
                <a:latin typeface="Abhaya Libre"/>
                <a:ea typeface="Abhaya Libre"/>
                <a:cs typeface="Abhaya Libre"/>
                <a:sym typeface="Abhaya Libre"/>
              </a:rPr>
              <a:t>Impact:</a:t>
            </a:r>
            <a:endParaRPr b="1">
              <a:latin typeface="Abhaya Libre"/>
              <a:ea typeface="Abhaya Libre"/>
              <a:cs typeface="Abhaya Libre"/>
              <a:sym typeface="Abhaya Libre"/>
            </a:endParaRPr>
          </a:p>
          <a:p>
            <a:pPr indent="-323850" lvl="0" marL="457200" rtl="0" algn="l">
              <a:lnSpc>
                <a:spcPct val="150000"/>
              </a:lnSpc>
              <a:spcBef>
                <a:spcPts val="0"/>
              </a:spcBef>
              <a:spcAft>
                <a:spcPts val="0"/>
              </a:spcAft>
              <a:buSzPts val="1500"/>
              <a:buChar char="●"/>
            </a:pPr>
            <a:r>
              <a:rPr lang="en"/>
              <a:t>Improve students’ accessibility to learning about AI through comprehensive curriculum and an affordable platform.</a:t>
            </a:r>
            <a:endParaRPr/>
          </a:p>
          <a:p>
            <a:pPr indent="0" lvl="0" marL="0" rtl="0" algn="l">
              <a:lnSpc>
                <a:spcPct val="150000"/>
              </a:lnSpc>
              <a:spcBef>
                <a:spcPts val="0"/>
              </a:spcBef>
              <a:spcAft>
                <a:spcPts val="0"/>
              </a:spcAft>
              <a:buNone/>
            </a:pPr>
            <a:r>
              <a:rPr b="1" lang="en">
                <a:latin typeface="Abhaya Libre"/>
                <a:ea typeface="Abhaya Libre"/>
                <a:cs typeface="Abhaya Libre"/>
                <a:sym typeface="Abhaya Libre"/>
              </a:rPr>
              <a:t>Acceptance Criteria:</a:t>
            </a:r>
            <a:endParaRPr b="1">
              <a:latin typeface="Abhaya Libre"/>
              <a:ea typeface="Abhaya Libre"/>
              <a:cs typeface="Abhaya Libre"/>
              <a:sym typeface="Abhaya Libre"/>
            </a:endParaRPr>
          </a:p>
          <a:p>
            <a:pPr indent="-323850" lvl="0" marL="457200" rtl="0" algn="l">
              <a:lnSpc>
                <a:spcPct val="150000"/>
              </a:lnSpc>
              <a:spcBef>
                <a:spcPts val="0"/>
              </a:spcBef>
              <a:spcAft>
                <a:spcPts val="0"/>
              </a:spcAft>
              <a:buSzPts val="1500"/>
              <a:buFont typeface="Abhaya Libre SemiBold"/>
              <a:buChar char="●"/>
            </a:pPr>
            <a:r>
              <a:rPr lang="en"/>
              <a:t>Thorough documentation at an appropriate technical level for high school students that is easily accessible and comprehensive.</a:t>
            </a:r>
            <a:endParaRPr/>
          </a:p>
          <a:p>
            <a:pPr indent="0" lvl="0" marL="0" rtl="0" algn="l">
              <a:lnSpc>
                <a:spcPct val="150000"/>
              </a:lnSpc>
              <a:spcBef>
                <a:spcPts val="0"/>
              </a:spcBef>
              <a:spcAft>
                <a:spcPts val="0"/>
              </a:spcAft>
              <a:buNone/>
            </a:pPr>
            <a:r>
              <a:t/>
            </a:r>
            <a:endParaRPr/>
          </a:p>
          <a:p>
            <a:pPr indent="0" lvl="0" marL="0" rtl="0" algn="l">
              <a:lnSpc>
                <a:spcPct val="150000"/>
              </a:lnSpc>
              <a:spcBef>
                <a:spcPts val="0"/>
              </a:spcBef>
              <a:spcAft>
                <a:spcPts val="0"/>
              </a:spcAft>
              <a:buNone/>
            </a:pPr>
            <a:r>
              <a:t/>
            </a:r>
            <a:endParaRPr/>
          </a:p>
        </p:txBody>
      </p:sp>
      <p:sp>
        <p:nvSpPr>
          <p:cNvPr id="494" name="Google Shape;494;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47"/>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Car Setup</a:t>
            </a:r>
            <a:endParaRPr/>
          </a:p>
        </p:txBody>
      </p:sp>
      <p:sp>
        <p:nvSpPr>
          <p:cNvPr id="500" name="Google Shape;500;p47"/>
          <p:cNvSpPr txBox="1"/>
          <p:nvPr>
            <p:ph idx="1" type="body"/>
          </p:nvPr>
        </p:nvSpPr>
        <p:spPr>
          <a:xfrm>
            <a:off x="715550" y="1195050"/>
            <a:ext cx="7013400" cy="3410100"/>
          </a:xfrm>
          <a:prstGeom prst="rect">
            <a:avLst/>
          </a:prstGeom>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Char char="●"/>
            </a:pPr>
            <a:r>
              <a:rPr lang="en"/>
              <a:t>Donkey Cars equipped with a Raspberry Pi 4 Model B</a:t>
            </a:r>
            <a:endParaRPr/>
          </a:p>
          <a:p>
            <a:pPr indent="-311150" lvl="1" marL="914400" rtl="0" algn="l">
              <a:lnSpc>
                <a:spcPct val="100000"/>
              </a:lnSpc>
              <a:spcBef>
                <a:spcPts val="1000"/>
              </a:spcBef>
              <a:spcAft>
                <a:spcPts val="0"/>
              </a:spcAft>
              <a:buSzPts val="1300"/>
              <a:buFont typeface="Abhaya Libre"/>
              <a:buChar char="○"/>
            </a:pPr>
            <a:r>
              <a:rPr lang="en" sz="1300">
                <a:latin typeface="Abhaya Libre"/>
                <a:ea typeface="Abhaya Libre"/>
                <a:cs typeface="Abhaya Libre"/>
                <a:sym typeface="Abhaya Libre"/>
              </a:rPr>
              <a:t>Past projects have used an NVIDIA Nano or Pi 3</a:t>
            </a:r>
            <a:endParaRPr sz="1300">
              <a:latin typeface="Abhaya Libre"/>
              <a:ea typeface="Abhaya Libre"/>
              <a:cs typeface="Abhaya Libre"/>
              <a:sym typeface="Abhaya Libre"/>
            </a:endParaRPr>
          </a:p>
          <a:p>
            <a:pPr indent="-311150" lvl="1" marL="914400" rtl="0" algn="l">
              <a:lnSpc>
                <a:spcPct val="100000"/>
              </a:lnSpc>
              <a:spcBef>
                <a:spcPts val="1000"/>
              </a:spcBef>
              <a:spcAft>
                <a:spcPts val="0"/>
              </a:spcAft>
              <a:buSzPts val="1300"/>
              <a:buFont typeface="Abhaya Libre"/>
              <a:buChar char="○"/>
            </a:pPr>
            <a:r>
              <a:rPr lang="en" sz="1300">
                <a:latin typeface="Abhaya Libre"/>
                <a:ea typeface="Abhaya Libre"/>
                <a:cs typeface="Abhaya Libre"/>
                <a:sym typeface="Abhaya Libre"/>
              </a:rPr>
              <a:t>Goal was to modernize </a:t>
            </a:r>
            <a:r>
              <a:rPr lang="en" sz="1300">
                <a:latin typeface="Abhaya Libre"/>
                <a:ea typeface="Abhaya Libre"/>
                <a:cs typeface="Abhaya Libre"/>
                <a:sym typeface="Abhaya Libre"/>
              </a:rPr>
              <a:t>AI Racing League</a:t>
            </a:r>
            <a:r>
              <a:rPr lang="en" sz="1300">
                <a:latin typeface="Abhaya Libre"/>
                <a:ea typeface="Abhaya Libre"/>
                <a:cs typeface="Abhaya Libre"/>
                <a:sym typeface="Abhaya Libre"/>
              </a:rPr>
              <a:t> documentation for the 4B and prepare for Pi 5</a:t>
            </a:r>
            <a:endParaRPr sz="1300">
              <a:latin typeface="Abhaya Libre"/>
              <a:ea typeface="Abhaya Libre"/>
              <a:cs typeface="Abhaya Libre"/>
              <a:sym typeface="Abhaya Libre"/>
            </a:endParaRPr>
          </a:p>
          <a:p>
            <a:pPr indent="-323850" lvl="0" marL="457200" rtl="0" algn="l">
              <a:lnSpc>
                <a:spcPct val="100000"/>
              </a:lnSpc>
              <a:spcBef>
                <a:spcPts val="1000"/>
              </a:spcBef>
              <a:spcAft>
                <a:spcPts val="0"/>
              </a:spcAft>
              <a:buSzPts val="1500"/>
              <a:buFont typeface="Abhaya Libre"/>
              <a:buChar char="●"/>
            </a:pPr>
            <a:r>
              <a:rPr lang="en">
                <a:latin typeface="Abhaya Libre"/>
                <a:ea typeface="Abhaya Libre"/>
                <a:cs typeface="Abhaya Libre"/>
                <a:sym typeface="Abhaya Libre"/>
              </a:rPr>
              <a:t>Raspberry Pi OS Bookworm installed via RPi Imager</a:t>
            </a:r>
            <a:endParaRPr>
              <a:latin typeface="Abhaya Libre"/>
              <a:ea typeface="Abhaya Libre"/>
              <a:cs typeface="Abhaya Libre"/>
              <a:sym typeface="Abhaya Libre"/>
            </a:endParaRPr>
          </a:p>
          <a:p>
            <a:pPr indent="-323850" lvl="0" marL="457200" rtl="0" algn="l">
              <a:lnSpc>
                <a:spcPct val="100000"/>
              </a:lnSpc>
              <a:spcBef>
                <a:spcPts val="1000"/>
              </a:spcBef>
              <a:spcAft>
                <a:spcPts val="0"/>
              </a:spcAft>
              <a:buSzPts val="1500"/>
              <a:buFont typeface="Abhaya Libre"/>
              <a:buChar char="●"/>
            </a:pPr>
            <a:r>
              <a:rPr i="1" lang="en">
                <a:latin typeface="Abhaya Libre"/>
                <a:ea typeface="Abhaya Libre"/>
                <a:cs typeface="Abhaya Libre"/>
                <a:sym typeface="Abhaya Libre"/>
              </a:rPr>
              <a:t>d</a:t>
            </a:r>
            <a:r>
              <a:rPr i="1" lang="en">
                <a:latin typeface="Abhaya Libre"/>
                <a:ea typeface="Abhaya Libre"/>
                <a:cs typeface="Abhaya Libre"/>
                <a:sym typeface="Abhaya Libre"/>
              </a:rPr>
              <a:t>onkeycar</a:t>
            </a:r>
            <a:r>
              <a:rPr lang="en">
                <a:latin typeface="Abhaya Libre"/>
                <a:ea typeface="Abhaya Libre"/>
                <a:cs typeface="Abhaya Libre"/>
                <a:sym typeface="Abhaya Libre"/>
              </a:rPr>
              <a:t> Python project provides calibration, driving, and training environment</a:t>
            </a:r>
            <a:endParaRPr>
              <a:latin typeface="Abhaya Libre"/>
              <a:ea typeface="Abhaya Libre"/>
              <a:cs typeface="Abhaya Libre"/>
              <a:sym typeface="Abhaya Libre"/>
            </a:endParaRPr>
          </a:p>
          <a:p>
            <a:pPr indent="-323850" lvl="0" marL="457200" rtl="0" algn="l">
              <a:lnSpc>
                <a:spcPct val="100000"/>
              </a:lnSpc>
              <a:spcBef>
                <a:spcPts val="1000"/>
              </a:spcBef>
              <a:spcAft>
                <a:spcPts val="0"/>
              </a:spcAft>
              <a:buSzPts val="1500"/>
              <a:buFont typeface="Abhaya Libre"/>
              <a:buChar char="●"/>
            </a:pPr>
            <a:r>
              <a:rPr lang="en">
                <a:latin typeface="Abhaya Libre"/>
                <a:ea typeface="Abhaya Libre"/>
                <a:cs typeface="Abhaya Libre"/>
                <a:sym typeface="Abhaya Libre"/>
              </a:rPr>
              <a:t>Interface with Raspberry Pi over SSH</a:t>
            </a:r>
            <a:endParaRPr>
              <a:latin typeface="Abhaya Libre"/>
              <a:ea typeface="Abhaya Libre"/>
              <a:cs typeface="Abhaya Libre"/>
              <a:sym typeface="Abhaya Libre"/>
            </a:endParaRPr>
          </a:p>
          <a:p>
            <a:pPr indent="-323850" lvl="1" marL="914400" rtl="0" algn="l">
              <a:lnSpc>
                <a:spcPct val="100000"/>
              </a:lnSpc>
              <a:spcBef>
                <a:spcPts val="1000"/>
              </a:spcBef>
              <a:spcAft>
                <a:spcPts val="0"/>
              </a:spcAft>
              <a:buSzPts val="1500"/>
              <a:buFont typeface="Abhaya Libre"/>
              <a:buChar char="○"/>
            </a:pPr>
            <a:r>
              <a:rPr lang="en">
                <a:latin typeface="Abhaya Libre"/>
                <a:ea typeface="Abhaya Libre"/>
                <a:cs typeface="Abhaya Libre"/>
                <a:sym typeface="Abhaya Libre"/>
              </a:rPr>
              <a:t>v</a:t>
            </a:r>
            <a:r>
              <a:rPr lang="en">
                <a:latin typeface="Abhaya Libre"/>
                <a:ea typeface="Abhaya Libre"/>
                <a:cs typeface="Abhaya Libre"/>
                <a:sym typeface="Abhaya Libre"/>
              </a:rPr>
              <a:t>ia Ethernet or WiFi</a:t>
            </a:r>
            <a:endParaRPr>
              <a:latin typeface="Abhaya Libre"/>
              <a:ea typeface="Abhaya Libre"/>
              <a:cs typeface="Abhaya Libre"/>
              <a:sym typeface="Abhaya Libre"/>
            </a:endParaRPr>
          </a:p>
          <a:p>
            <a:pPr indent="-323850" lvl="1" marL="914400" rtl="0" algn="l">
              <a:lnSpc>
                <a:spcPct val="100000"/>
              </a:lnSpc>
              <a:spcBef>
                <a:spcPts val="1000"/>
              </a:spcBef>
              <a:spcAft>
                <a:spcPts val="0"/>
              </a:spcAft>
              <a:buSzPts val="1500"/>
              <a:buFont typeface="Abhaya Libre"/>
              <a:buChar char="○"/>
            </a:pPr>
            <a:r>
              <a:rPr lang="en">
                <a:latin typeface="Abhaya Libre"/>
                <a:ea typeface="Abhaya Libre"/>
                <a:cs typeface="Abhaya Libre"/>
                <a:sym typeface="Abhaya Libre"/>
              </a:rPr>
              <a:t>No keyboard/mouse/monitor required</a:t>
            </a:r>
            <a:endParaRPr>
              <a:latin typeface="Abhaya Libre"/>
              <a:ea typeface="Abhaya Libre"/>
              <a:cs typeface="Abhaya Libre"/>
              <a:sym typeface="Abhaya Libre"/>
            </a:endParaRPr>
          </a:p>
          <a:p>
            <a:pPr indent="-323850" lvl="0" marL="457200" rtl="0" algn="l">
              <a:lnSpc>
                <a:spcPct val="100000"/>
              </a:lnSpc>
              <a:spcBef>
                <a:spcPts val="1000"/>
              </a:spcBef>
              <a:spcAft>
                <a:spcPts val="1000"/>
              </a:spcAft>
              <a:buSzPts val="1500"/>
              <a:buFont typeface="Abhaya Libre"/>
              <a:buChar char="●"/>
            </a:pPr>
            <a:r>
              <a:rPr lang="en">
                <a:latin typeface="Abhaya Libre"/>
                <a:ea typeface="Abhaya Libre"/>
                <a:cs typeface="Abhaya Libre"/>
                <a:sym typeface="Abhaya Libre"/>
              </a:rPr>
              <a:t>Pi hosts a web server </a:t>
            </a:r>
            <a:r>
              <a:rPr lang="en">
                <a:latin typeface="Abhaya Libre"/>
                <a:ea typeface="Abhaya Libre"/>
                <a:cs typeface="Abhaya Libre"/>
                <a:sym typeface="Abhaya Libre"/>
              </a:rPr>
              <a:t>while driving – live camera feed and controls</a:t>
            </a:r>
            <a:endParaRPr>
              <a:latin typeface="Abhaya Libre"/>
              <a:ea typeface="Abhaya Libre"/>
              <a:cs typeface="Abhaya Libre"/>
              <a:sym typeface="Abhaya Libre"/>
            </a:endParaRPr>
          </a:p>
        </p:txBody>
      </p:sp>
      <p:sp>
        <p:nvSpPr>
          <p:cNvPr id="501" name="Google Shape;501;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pic>
        <p:nvPicPr>
          <p:cNvPr id="506" name="Google Shape;506;p48"/>
          <p:cNvPicPr preferRelativeResize="0"/>
          <p:nvPr/>
        </p:nvPicPr>
        <p:blipFill>
          <a:blip r:embed="rId3">
            <a:alphaModFix/>
          </a:blip>
          <a:stretch>
            <a:fillRect/>
          </a:stretch>
        </p:blipFill>
        <p:spPr>
          <a:xfrm rot="5400000">
            <a:off x="555655" y="2035743"/>
            <a:ext cx="2284682" cy="1466590"/>
          </a:xfrm>
          <a:prstGeom prst="rect">
            <a:avLst/>
          </a:prstGeom>
          <a:noFill/>
          <a:ln>
            <a:noFill/>
          </a:ln>
        </p:spPr>
      </p:pic>
      <p:pic>
        <p:nvPicPr>
          <p:cNvPr id="507" name="Google Shape;507;p48"/>
          <p:cNvPicPr preferRelativeResize="0"/>
          <p:nvPr/>
        </p:nvPicPr>
        <p:blipFill>
          <a:blip r:embed="rId4">
            <a:alphaModFix/>
          </a:blip>
          <a:stretch>
            <a:fillRect/>
          </a:stretch>
        </p:blipFill>
        <p:spPr>
          <a:xfrm rot="5400000">
            <a:off x="6003985" y="1872780"/>
            <a:ext cx="2711895" cy="1943535"/>
          </a:xfrm>
          <a:prstGeom prst="rect">
            <a:avLst/>
          </a:prstGeom>
          <a:noFill/>
          <a:ln>
            <a:noFill/>
          </a:ln>
        </p:spPr>
      </p:pic>
      <p:sp>
        <p:nvSpPr>
          <p:cNvPr id="508" name="Google Shape;508;p48"/>
          <p:cNvSpPr txBox="1"/>
          <p:nvPr/>
        </p:nvSpPr>
        <p:spPr>
          <a:xfrm>
            <a:off x="2514641" y="2399383"/>
            <a:ext cx="7305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233A44"/>
                </a:solidFill>
                <a:latin typeface="Lexend"/>
                <a:ea typeface="Lexend"/>
                <a:cs typeface="Lexend"/>
                <a:sym typeface="Lexend"/>
              </a:rPr>
              <a:t>I2C</a:t>
            </a:r>
            <a:endParaRPr sz="1200">
              <a:solidFill>
                <a:srgbClr val="233A44"/>
              </a:solidFill>
              <a:latin typeface="Lexend"/>
              <a:ea typeface="Lexend"/>
              <a:cs typeface="Lexend"/>
              <a:sym typeface="Lexend"/>
            </a:endParaRPr>
          </a:p>
        </p:txBody>
      </p:sp>
      <p:pic>
        <p:nvPicPr>
          <p:cNvPr descr="Assembled PCA9685 16 Channel 12-Bit PWM Servo Driver Breakout — PMD Way" id="509" name="Google Shape;509;p48"/>
          <p:cNvPicPr preferRelativeResize="0"/>
          <p:nvPr/>
        </p:nvPicPr>
        <p:blipFill>
          <a:blip r:embed="rId5">
            <a:alphaModFix/>
          </a:blip>
          <a:stretch>
            <a:fillRect/>
          </a:stretch>
        </p:blipFill>
        <p:spPr>
          <a:xfrm>
            <a:off x="3328474" y="2515771"/>
            <a:ext cx="1429784" cy="928348"/>
          </a:xfrm>
          <a:prstGeom prst="rect">
            <a:avLst/>
          </a:prstGeom>
          <a:noFill/>
          <a:ln>
            <a:noFill/>
          </a:ln>
        </p:spPr>
      </p:pic>
      <p:pic>
        <p:nvPicPr>
          <p:cNvPr descr="RC Cars Motors &amp;amp; ESC - RC Geeks" id="510" name="Google Shape;510;p48"/>
          <p:cNvPicPr preferRelativeResize="0"/>
          <p:nvPr/>
        </p:nvPicPr>
        <p:blipFill rotWithShape="1">
          <a:blip r:embed="rId6">
            <a:alphaModFix/>
          </a:blip>
          <a:srcRect b="0" l="10781" r="14758" t="0"/>
          <a:stretch/>
        </p:blipFill>
        <p:spPr>
          <a:xfrm>
            <a:off x="5725896" y="1915228"/>
            <a:ext cx="936953" cy="838905"/>
          </a:xfrm>
          <a:prstGeom prst="rect">
            <a:avLst/>
          </a:prstGeom>
          <a:noFill/>
          <a:ln>
            <a:noFill/>
          </a:ln>
        </p:spPr>
      </p:pic>
      <p:pic>
        <p:nvPicPr>
          <p:cNvPr id="511" name="Google Shape;511;p48"/>
          <p:cNvPicPr preferRelativeResize="0"/>
          <p:nvPr/>
        </p:nvPicPr>
        <p:blipFill>
          <a:blip r:embed="rId7">
            <a:alphaModFix/>
          </a:blip>
          <a:stretch>
            <a:fillRect/>
          </a:stretch>
        </p:blipFill>
        <p:spPr>
          <a:xfrm>
            <a:off x="5774898" y="2813419"/>
            <a:ext cx="838905" cy="838905"/>
          </a:xfrm>
          <a:prstGeom prst="rect">
            <a:avLst/>
          </a:prstGeom>
          <a:noFill/>
          <a:ln>
            <a:noFill/>
          </a:ln>
        </p:spPr>
      </p:pic>
      <p:cxnSp>
        <p:nvCxnSpPr>
          <p:cNvPr id="512" name="Google Shape;512;p48"/>
          <p:cNvCxnSpPr>
            <a:stCxn id="506" idx="0"/>
            <a:endCxn id="509" idx="1"/>
          </p:cNvCxnSpPr>
          <p:nvPr/>
        </p:nvCxnSpPr>
        <p:spPr>
          <a:xfrm>
            <a:off x="2431292" y="2769038"/>
            <a:ext cx="897300" cy="210900"/>
          </a:xfrm>
          <a:prstGeom prst="curvedConnector3">
            <a:avLst>
              <a:gd fmla="val 50005" name="adj1"/>
            </a:avLst>
          </a:prstGeom>
          <a:noFill/>
          <a:ln cap="flat" cmpd="sng" w="19050">
            <a:solidFill>
              <a:srgbClr val="233A44"/>
            </a:solidFill>
            <a:prstDash val="solid"/>
            <a:round/>
            <a:headEnd len="med" w="med" type="none"/>
            <a:tailEnd len="med" w="med" type="stealth"/>
          </a:ln>
        </p:spPr>
      </p:cxnSp>
      <p:cxnSp>
        <p:nvCxnSpPr>
          <p:cNvPr id="513" name="Google Shape;513;p48"/>
          <p:cNvCxnSpPr>
            <a:stCxn id="509" idx="3"/>
            <a:endCxn id="510" idx="1"/>
          </p:cNvCxnSpPr>
          <p:nvPr/>
        </p:nvCxnSpPr>
        <p:spPr>
          <a:xfrm flipH="1" rot="10800000">
            <a:off x="4758258" y="2334645"/>
            <a:ext cx="967500" cy="645300"/>
          </a:xfrm>
          <a:prstGeom prst="curvedConnector3">
            <a:avLst>
              <a:gd fmla="val 49998" name="adj1"/>
            </a:avLst>
          </a:prstGeom>
          <a:noFill/>
          <a:ln cap="flat" cmpd="sng" w="19050">
            <a:solidFill>
              <a:srgbClr val="233A44"/>
            </a:solidFill>
            <a:prstDash val="solid"/>
            <a:round/>
            <a:headEnd len="med" w="med" type="none"/>
            <a:tailEnd len="med" w="med" type="stealth"/>
          </a:ln>
        </p:spPr>
      </p:cxnSp>
      <p:cxnSp>
        <p:nvCxnSpPr>
          <p:cNvPr id="514" name="Google Shape;514;p48"/>
          <p:cNvCxnSpPr>
            <a:stCxn id="509" idx="3"/>
            <a:endCxn id="511" idx="1"/>
          </p:cNvCxnSpPr>
          <p:nvPr/>
        </p:nvCxnSpPr>
        <p:spPr>
          <a:xfrm>
            <a:off x="4758258" y="2979945"/>
            <a:ext cx="1016700" cy="252900"/>
          </a:xfrm>
          <a:prstGeom prst="curvedConnector3">
            <a:avLst>
              <a:gd fmla="val 50003" name="adj1"/>
            </a:avLst>
          </a:prstGeom>
          <a:noFill/>
          <a:ln cap="flat" cmpd="sng" w="19050">
            <a:solidFill>
              <a:srgbClr val="233A44"/>
            </a:solidFill>
            <a:prstDash val="solid"/>
            <a:round/>
            <a:headEnd len="med" w="med" type="none"/>
            <a:tailEnd len="med" w="med" type="stealth"/>
          </a:ln>
        </p:spPr>
      </p:cxnSp>
      <p:sp>
        <p:nvSpPr>
          <p:cNvPr id="515" name="Google Shape;515;p48"/>
          <p:cNvSpPr txBox="1"/>
          <p:nvPr/>
        </p:nvSpPr>
        <p:spPr>
          <a:xfrm>
            <a:off x="3250550" y="3444125"/>
            <a:ext cx="15918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233A44"/>
                </a:solidFill>
                <a:latin typeface="Lexend"/>
                <a:ea typeface="Lexend"/>
                <a:cs typeface="Lexend"/>
                <a:sym typeface="Lexend"/>
              </a:rPr>
              <a:t>Adafruit PCA9685</a:t>
            </a:r>
            <a:endParaRPr sz="1200">
              <a:solidFill>
                <a:srgbClr val="233A44"/>
              </a:solidFill>
              <a:latin typeface="Lexend"/>
              <a:ea typeface="Lexend"/>
              <a:cs typeface="Lexend"/>
              <a:sym typeface="Lexend"/>
            </a:endParaRPr>
          </a:p>
        </p:txBody>
      </p:sp>
      <p:sp>
        <p:nvSpPr>
          <p:cNvPr id="516" name="Google Shape;516;p48"/>
          <p:cNvSpPr txBox="1"/>
          <p:nvPr/>
        </p:nvSpPr>
        <p:spPr>
          <a:xfrm>
            <a:off x="5676692" y="3711629"/>
            <a:ext cx="9372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233A44"/>
                </a:solidFill>
                <a:latin typeface="Lexend"/>
                <a:ea typeface="Lexend"/>
                <a:cs typeface="Lexend"/>
                <a:sym typeface="Lexend"/>
              </a:rPr>
              <a:t>Steering Servo</a:t>
            </a:r>
            <a:endParaRPr sz="1200">
              <a:solidFill>
                <a:srgbClr val="233A44"/>
              </a:solidFill>
              <a:latin typeface="Lexend"/>
              <a:ea typeface="Lexend"/>
              <a:cs typeface="Lexend"/>
              <a:sym typeface="Lexend"/>
            </a:endParaRPr>
          </a:p>
        </p:txBody>
      </p:sp>
      <p:sp>
        <p:nvSpPr>
          <p:cNvPr id="517" name="Google Shape;517;p48"/>
          <p:cNvSpPr txBox="1"/>
          <p:nvPr/>
        </p:nvSpPr>
        <p:spPr>
          <a:xfrm>
            <a:off x="5780048" y="1545934"/>
            <a:ext cx="7305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233A44"/>
                </a:solidFill>
                <a:latin typeface="Lexend"/>
                <a:ea typeface="Lexend"/>
                <a:cs typeface="Lexend"/>
                <a:sym typeface="Lexend"/>
              </a:rPr>
              <a:t>ESC</a:t>
            </a:r>
            <a:endParaRPr sz="1200">
              <a:solidFill>
                <a:srgbClr val="233A44"/>
              </a:solidFill>
              <a:latin typeface="Lexend"/>
              <a:ea typeface="Lexend"/>
              <a:cs typeface="Lexend"/>
              <a:sym typeface="Lexend"/>
            </a:endParaRPr>
          </a:p>
        </p:txBody>
      </p:sp>
      <p:sp>
        <p:nvSpPr>
          <p:cNvPr id="518" name="Google Shape;518;p48"/>
          <p:cNvSpPr txBox="1"/>
          <p:nvPr/>
        </p:nvSpPr>
        <p:spPr>
          <a:xfrm>
            <a:off x="4558292" y="2399366"/>
            <a:ext cx="7305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233A44"/>
                </a:solidFill>
                <a:latin typeface="Lexend"/>
                <a:ea typeface="Lexend"/>
                <a:cs typeface="Lexend"/>
                <a:sym typeface="Lexend"/>
              </a:rPr>
              <a:t>PWM</a:t>
            </a:r>
            <a:endParaRPr sz="1200">
              <a:solidFill>
                <a:srgbClr val="233A44"/>
              </a:solidFill>
              <a:latin typeface="Lexend"/>
              <a:ea typeface="Lexend"/>
              <a:cs typeface="Lexend"/>
              <a:sym typeface="Lexend"/>
            </a:endParaRPr>
          </a:p>
        </p:txBody>
      </p:sp>
      <p:sp>
        <p:nvSpPr>
          <p:cNvPr id="519" name="Google Shape;519;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20" name="Google Shape;520;p48"/>
          <p:cNvSpPr txBox="1"/>
          <p:nvPr>
            <p:ph type="title"/>
          </p:nvPr>
        </p:nvSpPr>
        <p:spPr>
          <a:xfrm>
            <a:off x="715550" y="538250"/>
            <a:ext cx="7713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Car Setup </a:t>
            </a:r>
            <a:r>
              <a:rPr lang="en" sz="1800"/>
              <a:t>cont.</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Product Manager Skills Conference by Slidesgo">
  <a:themeElements>
    <a:clrScheme name="Simple Light">
      <a:dk1>
        <a:srgbClr val="2C2C2D"/>
      </a:dk1>
      <a:lt1>
        <a:srgbClr val="FEFFFA"/>
      </a:lt1>
      <a:dk2>
        <a:srgbClr val="E9B74E"/>
      </a:dk2>
      <a:lt2>
        <a:srgbClr val="FEF2A6"/>
      </a:lt2>
      <a:accent1>
        <a:srgbClr val="FFFFFF"/>
      </a:accent1>
      <a:accent2>
        <a:srgbClr val="FFFFFF"/>
      </a:accent2>
      <a:accent3>
        <a:srgbClr val="FFFFFF"/>
      </a:accent3>
      <a:accent4>
        <a:srgbClr val="FFFFFF"/>
      </a:accent4>
      <a:accent5>
        <a:srgbClr val="FFFFFF"/>
      </a:accent5>
      <a:accent6>
        <a:srgbClr val="FFFFFF"/>
      </a:accent6>
      <a:hlink>
        <a:srgbClr val="2C2C2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